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319" r:id="rId2"/>
    <p:sldId id="315" r:id="rId3"/>
    <p:sldId id="316" r:id="rId4"/>
    <p:sldId id="317" r:id="rId5"/>
    <p:sldId id="318" r:id="rId6"/>
    <p:sldId id="297" r:id="rId7"/>
    <p:sldId id="293" r:id="rId8"/>
    <p:sldId id="304" r:id="rId9"/>
    <p:sldId id="320" r:id="rId10"/>
    <p:sldId id="321" r:id="rId11"/>
    <p:sldId id="322" r:id="rId12"/>
    <p:sldId id="323" r:id="rId13"/>
    <p:sldId id="324" r:id="rId14"/>
    <p:sldId id="325" r:id="rId15"/>
    <p:sldId id="326" r:id="rId16"/>
    <p:sldId id="327" r:id="rId17"/>
    <p:sldId id="328" r:id="rId18"/>
    <p:sldId id="329" r:id="rId19"/>
    <p:sldId id="330" r:id="rId20"/>
    <p:sldId id="331" r:id="rId21"/>
    <p:sldId id="334" r:id="rId22"/>
    <p:sldId id="333" r:id="rId23"/>
    <p:sldId id="335" r:id="rId24"/>
    <p:sldId id="332" r:id="rId25"/>
    <p:sldId id="336" r:id="rId26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srgbClr val="FF0000"/>
    </p:penClr>
  </p:showPr>
  <p:clrMru>
    <a:srgbClr val="FF056A"/>
    <a:srgbClr val="E2005B"/>
    <a:srgbClr val="FF0168"/>
    <a:srgbClr val="FF0D6F"/>
    <a:srgbClr val="FF0066"/>
    <a:srgbClr val="FFB9FF"/>
    <a:srgbClr val="FFD1FF"/>
    <a:srgbClr val="600027"/>
    <a:srgbClr val="96003D"/>
    <a:srgbClr val="E09B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8" autoAdjust="0"/>
    <p:restoredTop sz="94624" autoAdjust="0"/>
  </p:normalViewPr>
  <p:slideViewPr>
    <p:cSldViewPr>
      <p:cViewPr>
        <p:scale>
          <a:sx n="40" d="100"/>
          <a:sy n="40" d="100"/>
        </p:scale>
        <p:origin x="-1806" y="-7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47F2E2-8D33-4970-9DEA-36D79F5E3E75}" type="datetimeFigureOut">
              <a:rPr lang="it-IT" smtClean="0"/>
              <a:pPr/>
              <a:t>28/11/2019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D894EF-304E-4452-92C5-8F978296E68F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D894EF-304E-4452-92C5-8F978296E68F}" type="slidenum">
              <a:rPr lang="it-IT" smtClean="0"/>
              <a:pPr/>
              <a:t>2</a:t>
            </a:fld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D894EF-304E-4452-92C5-8F978296E68F}" type="slidenum">
              <a:rPr lang="it-IT" smtClean="0"/>
              <a:pPr/>
              <a:t>11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E81AA-388B-47F1-8EF7-6880598E4C37}" type="datetimeFigureOut">
              <a:rPr lang="it-IT" smtClean="0"/>
              <a:pPr/>
              <a:t>28/11/2019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24187-B734-4904-B26F-5F814A4ACC01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32056607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E81AA-388B-47F1-8EF7-6880598E4C37}" type="datetimeFigureOut">
              <a:rPr lang="it-IT" smtClean="0"/>
              <a:pPr/>
              <a:t>28/11/2019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24187-B734-4904-B26F-5F814A4ACC01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29560939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E81AA-388B-47F1-8EF7-6880598E4C37}" type="datetimeFigureOut">
              <a:rPr lang="it-IT" smtClean="0"/>
              <a:pPr/>
              <a:t>28/11/2019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24187-B734-4904-B26F-5F814A4ACC01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3000045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E81AA-388B-47F1-8EF7-6880598E4C37}" type="datetimeFigureOut">
              <a:rPr lang="it-IT" smtClean="0"/>
              <a:pPr/>
              <a:t>28/11/2019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24187-B734-4904-B26F-5F814A4ACC01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3453724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E81AA-388B-47F1-8EF7-6880598E4C37}" type="datetimeFigureOut">
              <a:rPr lang="it-IT" smtClean="0"/>
              <a:pPr/>
              <a:t>28/11/2019</a:t>
            </a:fld>
            <a:endParaRPr lang="it-IT" dirty="0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24187-B734-4904-B26F-5F814A4ACC01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4186937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E81AA-388B-47F1-8EF7-6880598E4C37}" type="datetimeFigureOut">
              <a:rPr lang="it-IT" smtClean="0"/>
              <a:pPr/>
              <a:t>28/11/2019</a:t>
            </a:fld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24187-B734-4904-B26F-5F814A4ACC01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2628350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E81AA-388B-47F1-8EF7-6880598E4C37}" type="datetimeFigureOut">
              <a:rPr lang="it-IT" smtClean="0"/>
              <a:pPr/>
              <a:t>28/11/2019</a:t>
            </a:fld>
            <a:endParaRPr lang="it-IT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24187-B734-4904-B26F-5F814A4ACC01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3684230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E81AA-388B-47F1-8EF7-6880598E4C37}" type="datetimeFigureOut">
              <a:rPr lang="it-IT" smtClean="0"/>
              <a:pPr/>
              <a:t>28/11/2019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24187-B734-4904-B26F-5F814A4ACC01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1995882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E81AA-388B-47F1-8EF7-6880598E4C37}" type="datetimeFigureOut">
              <a:rPr lang="it-IT" smtClean="0"/>
              <a:pPr/>
              <a:t>28/11/2019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24187-B734-4904-B26F-5F814A4ACC01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10175585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E81AA-388B-47F1-8EF7-6880598E4C37}" type="datetimeFigureOut">
              <a:rPr lang="it-IT" smtClean="0"/>
              <a:pPr/>
              <a:t>28/11/2019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24187-B734-4904-B26F-5F814A4ACC01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74409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E81AA-388B-47F1-8EF7-6880598E4C37}" type="datetimeFigureOut">
              <a:rPr lang="it-IT" smtClean="0"/>
              <a:pPr/>
              <a:t>28/11/2019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24187-B734-4904-B26F-5F814A4ACC01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2042302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0E81AA-388B-47F1-8EF7-6880598E4C37}" type="datetimeFigureOut">
              <a:rPr lang="it-IT" smtClean="0"/>
              <a:pPr/>
              <a:t>28/11/2019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E24187-B734-4904-B26F-5F814A4ACC01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2438933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12"/>
          <p:cNvSpPr/>
          <p:nvPr/>
        </p:nvSpPr>
        <p:spPr>
          <a:xfrm>
            <a:off x="-396552" y="0"/>
            <a:ext cx="396552" cy="1844824"/>
          </a:xfrm>
          <a:prstGeom prst="rect">
            <a:avLst/>
          </a:prstGeom>
          <a:solidFill>
            <a:srgbClr val="7DA9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81000"/>
            <a:ext cx="9713814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879381122"/>
      </p:ext>
    </p:extLst>
  </p:cSld>
  <p:clrMapOvr>
    <a:masterClrMapping/>
  </p:clrMapOvr>
  <p:transition spd="slow" advTm="9423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12"/>
          <p:cNvSpPr/>
          <p:nvPr/>
        </p:nvSpPr>
        <p:spPr>
          <a:xfrm>
            <a:off x="-396552" y="0"/>
            <a:ext cx="396552" cy="1844824"/>
          </a:xfrm>
          <a:prstGeom prst="rect">
            <a:avLst/>
          </a:prstGeom>
          <a:solidFill>
            <a:srgbClr val="7DA9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23728" y="0"/>
            <a:ext cx="4741713" cy="6865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879381122"/>
      </p:ext>
    </p:extLst>
  </p:cSld>
  <p:clrMapOvr>
    <a:masterClrMapping/>
  </p:clrMapOvr>
  <p:transition spd="slow" advTm="5679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12"/>
          <p:cNvSpPr/>
          <p:nvPr/>
        </p:nvSpPr>
        <p:spPr>
          <a:xfrm>
            <a:off x="-396552" y="0"/>
            <a:ext cx="396552" cy="1844824"/>
          </a:xfrm>
          <a:prstGeom prst="rect">
            <a:avLst/>
          </a:prstGeom>
          <a:solidFill>
            <a:srgbClr val="7DA9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899021" y="0"/>
            <a:ext cx="1028521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879381122"/>
      </p:ext>
    </p:extLst>
  </p:cSld>
  <p:clrMapOvr>
    <a:masterClrMapping/>
  </p:clrMapOvr>
  <p:transition spd="slow" advTm="5679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12"/>
          <p:cNvSpPr/>
          <p:nvPr/>
        </p:nvSpPr>
        <p:spPr>
          <a:xfrm>
            <a:off x="-396552" y="0"/>
            <a:ext cx="396552" cy="1844824"/>
          </a:xfrm>
          <a:prstGeom prst="rect">
            <a:avLst/>
          </a:prstGeom>
          <a:solidFill>
            <a:srgbClr val="7DA9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71401" y="0"/>
            <a:ext cx="1028521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879381122"/>
      </p:ext>
    </p:extLst>
  </p:cSld>
  <p:clrMapOvr>
    <a:masterClrMapping/>
  </p:clrMapOvr>
  <p:transition spd="slow" advTm="5679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12"/>
          <p:cNvSpPr/>
          <p:nvPr/>
        </p:nvSpPr>
        <p:spPr>
          <a:xfrm>
            <a:off x="-396552" y="0"/>
            <a:ext cx="396552" cy="1844824"/>
          </a:xfrm>
          <a:prstGeom prst="rect">
            <a:avLst/>
          </a:prstGeom>
          <a:solidFill>
            <a:srgbClr val="7DA9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2413" cy="685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879381122"/>
      </p:ext>
    </p:extLst>
  </p:cSld>
  <p:clrMapOvr>
    <a:masterClrMapping/>
  </p:clrMapOvr>
  <p:transition spd="slow" advTm="5679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12"/>
          <p:cNvSpPr/>
          <p:nvPr/>
        </p:nvSpPr>
        <p:spPr>
          <a:xfrm>
            <a:off x="-396552" y="0"/>
            <a:ext cx="396552" cy="1844824"/>
          </a:xfrm>
          <a:prstGeom prst="rect">
            <a:avLst/>
          </a:prstGeom>
          <a:solidFill>
            <a:srgbClr val="7DA9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340768" y="-807827"/>
            <a:ext cx="11484768" cy="7665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879381122"/>
      </p:ext>
    </p:extLst>
  </p:cSld>
  <p:clrMapOvr>
    <a:masterClrMapping/>
  </p:clrMapOvr>
  <p:transition spd="slow" advTm="1762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12"/>
          <p:cNvSpPr/>
          <p:nvPr/>
        </p:nvSpPr>
        <p:spPr>
          <a:xfrm>
            <a:off x="-396552" y="0"/>
            <a:ext cx="396552" cy="1844824"/>
          </a:xfrm>
          <a:prstGeom prst="rect">
            <a:avLst/>
          </a:prstGeom>
          <a:solidFill>
            <a:srgbClr val="7DA9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66042" y="0"/>
            <a:ext cx="1027449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879381122"/>
      </p:ext>
    </p:extLst>
  </p:cSld>
  <p:clrMapOvr>
    <a:masterClrMapping/>
  </p:clrMapOvr>
  <p:transition spd="slow" advTm="5679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12"/>
          <p:cNvSpPr/>
          <p:nvPr/>
        </p:nvSpPr>
        <p:spPr>
          <a:xfrm>
            <a:off x="-396552" y="0"/>
            <a:ext cx="396552" cy="1844824"/>
          </a:xfrm>
          <a:prstGeom prst="rect">
            <a:avLst/>
          </a:prstGeom>
          <a:solidFill>
            <a:srgbClr val="7DA9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0"/>
            <a:ext cx="485025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879381122"/>
      </p:ext>
    </p:extLst>
  </p:cSld>
  <p:clrMapOvr>
    <a:masterClrMapping/>
  </p:clrMapOvr>
  <p:transition spd="slow" advTm="5679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12"/>
          <p:cNvSpPr/>
          <p:nvPr/>
        </p:nvSpPr>
        <p:spPr>
          <a:xfrm>
            <a:off x="-396552" y="0"/>
            <a:ext cx="396552" cy="1844824"/>
          </a:xfrm>
          <a:prstGeom prst="rect">
            <a:avLst/>
          </a:prstGeom>
          <a:solidFill>
            <a:srgbClr val="7DA9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71401" y="0"/>
            <a:ext cx="1028521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879381122"/>
      </p:ext>
    </p:extLst>
  </p:cSld>
  <p:clrMapOvr>
    <a:masterClrMapping/>
  </p:clrMapOvr>
  <p:transition spd="slow" advTm="9423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12"/>
          <p:cNvSpPr/>
          <p:nvPr/>
        </p:nvSpPr>
        <p:spPr>
          <a:xfrm>
            <a:off x="-396552" y="0"/>
            <a:ext cx="396552" cy="1844824"/>
          </a:xfrm>
          <a:prstGeom prst="rect">
            <a:avLst/>
          </a:prstGeom>
          <a:solidFill>
            <a:srgbClr val="7DA9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66042" y="0"/>
            <a:ext cx="1027449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879381122"/>
      </p:ext>
    </p:extLst>
  </p:cSld>
  <p:clrMapOvr>
    <a:masterClrMapping/>
  </p:clrMapOvr>
  <p:transition spd="slow" advTm="9423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12"/>
          <p:cNvSpPr/>
          <p:nvPr/>
        </p:nvSpPr>
        <p:spPr>
          <a:xfrm>
            <a:off x="-396552" y="0"/>
            <a:ext cx="396552" cy="1844824"/>
          </a:xfrm>
          <a:prstGeom prst="rect">
            <a:avLst/>
          </a:prstGeom>
          <a:solidFill>
            <a:srgbClr val="7DA9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566042" y="0"/>
            <a:ext cx="1027449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879381122"/>
      </p:ext>
    </p:extLst>
  </p:cSld>
  <p:clrMapOvr>
    <a:masterClrMapping/>
  </p:clrMapOvr>
  <p:transition spd="slow" advTm="5679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12"/>
          <p:cNvSpPr/>
          <p:nvPr/>
        </p:nvSpPr>
        <p:spPr>
          <a:xfrm>
            <a:off x="-396552" y="0"/>
            <a:ext cx="396552" cy="1844824"/>
          </a:xfrm>
          <a:prstGeom prst="rect">
            <a:avLst/>
          </a:prstGeom>
          <a:solidFill>
            <a:srgbClr val="7DA9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79448" y="0"/>
            <a:ext cx="10301308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879381122"/>
      </p:ext>
    </p:extLst>
  </p:cSld>
  <p:clrMapOvr>
    <a:masterClrMapping/>
  </p:clrMapOvr>
  <p:transition spd="slow" advTm="5679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12"/>
          <p:cNvSpPr/>
          <p:nvPr/>
        </p:nvSpPr>
        <p:spPr>
          <a:xfrm>
            <a:off x="-396552" y="0"/>
            <a:ext cx="396552" cy="1844824"/>
          </a:xfrm>
          <a:prstGeom prst="rect">
            <a:avLst/>
          </a:prstGeom>
          <a:solidFill>
            <a:srgbClr val="7DA9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71401" y="0"/>
            <a:ext cx="1028521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879381122"/>
      </p:ext>
    </p:extLst>
  </p:cSld>
  <p:clrMapOvr>
    <a:masterClrMapping/>
  </p:clrMapOvr>
  <p:transition spd="slow" advTm="5679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12"/>
          <p:cNvSpPr/>
          <p:nvPr/>
        </p:nvSpPr>
        <p:spPr>
          <a:xfrm>
            <a:off x="-396552" y="0"/>
            <a:ext cx="396552" cy="1844824"/>
          </a:xfrm>
          <a:prstGeom prst="rect">
            <a:avLst/>
          </a:prstGeom>
          <a:solidFill>
            <a:srgbClr val="7DA9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71401" y="0"/>
            <a:ext cx="1028521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879381122"/>
      </p:ext>
    </p:extLst>
  </p:cSld>
  <p:clrMapOvr>
    <a:masterClrMapping/>
  </p:clrMapOvr>
  <p:transition spd="slow" advTm="5679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12"/>
          <p:cNvSpPr/>
          <p:nvPr/>
        </p:nvSpPr>
        <p:spPr>
          <a:xfrm>
            <a:off x="-396552" y="0"/>
            <a:ext cx="396552" cy="1844824"/>
          </a:xfrm>
          <a:prstGeom prst="rect">
            <a:avLst/>
          </a:prstGeom>
          <a:solidFill>
            <a:srgbClr val="7DA9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0"/>
            <a:ext cx="485025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879381122"/>
      </p:ext>
    </p:extLst>
  </p:cSld>
  <p:clrMapOvr>
    <a:masterClrMapping/>
  </p:clrMapOvr>
  <p:transition spd="slow" advTm="1762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12"/>
          <p:cNvSpPr/>
          <p:nvPr/>
        </p:nvSpPr>
        <p:spPr>
          <a:xfrm>
            <a:off x="-396552" y="0"/>
            <a:ext cx="396552" cy="1844824"/>
          </a:xfrm>
          <a:prstGeom prst="rect">
            <a:avLst/>
          </a:prstGeom>
          <a:solidFill>
            <a:srgbClr val="7DA9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71401" y="0"/>
            <a:ext cx="1028521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879381122"/>
      </p:ext>
    </p:extLst>
  </p:cSld>
  <p:clrMapOvr>
    <a:masterClrMapping/>
  </p:clrMapOvr>
  <p:transition spd="slow" advTm="5679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12"/>
          <p:cNvSpPr/>
          <p:nvPr/>
        </p:nvSpPr>
        <p:spPr>
          <a:xfrm>
            <a:off x="-396552" y="0"/>
            <a:ext cx="396552" cy="1844824"/>
          </a:xfrm>
          <a:prstGeom prst="rect">
            <a:avLst/>
          </a:prstGeom>
          <a:solidFill>
            <a:srgbClr val="7DA9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79448" y="0"/>
            <a:ext cx="10301308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879381122"/>
      </p:ext>
    </p:extLst>
  </p:cSld>
  <p:clrMapOvr>
    <a:masterClrMapping/>
  </p:clrMapOvr>
  <p:transition spd="slow" advTm="5679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12"/>
          <p:cNvSpPr/>
          <p:nvPr/>
        </p:nvSpPr>
        <p:spPr>
          <a:xfrm>
            <a:off x="-396552" y="0"/>
            <a:ext cx="396552" cy="1844824"/>
          </a:xfrm>
          <a:prstGeom prst="rect">
            <a:avLst/>
          </a:prstGeom>
          <a:solidFill>
            <a:srgbClr val="7DA9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66042" y="0"/>
            <a:ext cx="1027449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879381122"/>
      </p:ext>
    </p:extLst>
  </p:cSld>
  <p:clrMapOvr>
    <a:masterClrMapping/>
  </p:clrMapOvr>
  <p:transition spd="slow" advTm="9423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12"/>
          <p:cNvSpPr/>
          <p:nvPr/>
        </p:nvSpPr>
        <p:spPr>
          <a:xfrm>
            <a:off x="-396552" y="0"/>
            <a:ext cx="396552" cy="1844824"/>
          </a:xfrm>
          <a:prstGeom prst="rect">
            <a:avLst/>
          </a:prstGeom>
          <a:solidFill>
            <a:srgbClr val="7DA9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0"/>
            <a:ext cx="5616624" cy="6913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879381122"/>
      </p:ext>
    </p:extLst>
  </p:cSld>
  <p:clrMapOvr>
    <a:masterClrMapping/>
  </p:clrMapOvr>
  <p:transition spd="slow" advTm="9423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12"/>
          <p:cNvSpPr/>
          <p:nvPr/>
        </p:nvSpPr>
        <p:spPr>
          <a:xfrm>
            <a:off x="-396552" y="0"/>
            <a:ext cx="396552" cy="1844824"/>
          </a:xfrm>
          <a:prstGeom prst="rect">
            <a:avLst/>
          </a:prstGeom>
          <a:solidFill>
            <a:srgbClr val="7DA9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71401" y="0"/>
            <a:ext cx="1028521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879381122"/>
      </p:ext>
    </p:extLst>
  </p:cSld>
  <p:clrMapOvr>
    <a:masterClrMapping/>
  </p:clrMapOvr>
  <p:transition spd="slow" advTm="9423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12"/>
          <p:cNvSpPr/>
          <p:nvPr/>
        </p:nvSpPr>
        <p:spPr>
          <a:xfrm>
            <a:off x="-396552" y="0"/>
            <a:ext cx="396552" cy="1844824"/>
          </a:xfrm>
          <a:prstGeom prst="rect">
            <a:avLst/>
          </a:prstGeom>
          <a:solidFill>
            <a:srgbClr val="7DA9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0"/>
            <a:ext cx="5040560" cy="71270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879381122"/>
      </p:ext>
    </p:extLst>
  </p:cSld>
  <p:clrMapOvr>
    <a:masterClrMapping/>
  </p:clrMapOvr>
  <p:transition spd="slow" advTm="9423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12"/>
          <p:cNvSpPr/>
          <p:nvPr/>
        </p:nvSpPr>
        <p:spPr>
          <a:xfrm>
            <a:off x="-396552" y="0"/>
            <a:ext cx="396552" cy="1844824"/>
          </a:xfrm>
          <a:prstGeom prst="rect">
            <a:avLst/>
          </a:prstGeom>
          <a:solidFill>
            <a:srgbClr val="7DA9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71401" y="0"/>
            <a:ext cx="1028521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879381122"/>
      </p:ext>
    </p:extLst>
  </p:cSld>
  <p:clrMapOvr>
    <a:masterClrMapping/>
  </p:clrMapOvr>
  <p:transition spd="slow" advTm="9423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12"/>
          <p:cNvSpPr/>
          <p:nvPr/>
        </p:nvSpPr>
        <p:spPr>
          <a:xfrm>
            <a:off x="-396552" y="0"/>
            <a:ext cx="396552" cy="1844824"/>
          </a:xfrm>
          <a:prstGeom prst="rect">
            <a:avLst/>
          </a:prstGeom>
          <a:solidFill>
            <a:srgbClr val="7DA9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85763"/>
            <a:ext cx="9142413" cy="608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879381122"/>
      </p:ext>
    </p:extLst>
  </p:cSld>
  <p:clrMapOvr>
    <a:masterClrMapping/>
  </p:clrMapOvr>
  <p:transition spd="slow" advTm="9423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12"/>
          <p:cNvSpPr/>
          <p:nvPr/>
        </p:nvSpPr>
        <p:spPr>
          <a:xfrm>
            <a:off x="-396552" y="0"/>
            <a:ext cx="396552" cy="1844824"/>
          </a:xfrm>
          <a:prstGeom prst="rect">
            <a:avLst/>
          </a:prstGeom>
          <a:solidFill>
            <a:srgbClr val="7DA9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71401" y="0"/>
            <a:ext cx="1028521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879381122"/>
      </p:ext>
    </p:extLst>
  </p:cSld>
  <p:clrMapOvr>
    <a:masterClrMapping/>
  </p:clrMapOvr>
  <p:transition spd="slow" advTm="9423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12"/>
          <p:cNvSpPr/>
          <p:nvPr/>
        </p:nvSpPr>
        <p:spPr>
          <a:xfrm>
            <a:off x="-396552" y="0"/>
            <a:ext cx="396552" cy="1844824"/>
          </a:xfrm>
          <a:prstGeom prst="rect">
            <a:avLst/>
          </a:prstGeom>
          <a:solidFill>
            <a:srgbClr val="7DA9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66042" y="0"/>
            <a:ext cx="1027449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879381122"/>
      </p:ext>
    </p:extLst>
  </p:cSld>
  <p:clrMapOvr>
    <a:masterClrMapping/>
  </p:clrMapOvr>
  <p:transition spd="slow" advTm="9423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8428</TotalTime>
  <Words>2</Words>
  <Application>Microsoft Office PowerPoint</Application>
  <PresentationFormat>Presentazione su schermo (4:3)</PresentationFormat>
  <Paragraphs>2</Paragraphs>
  <Slides>25</Slides>
  <Notes>2</Notes>
  <HiddenSlides>9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25</vt:i4>
      </vt:variant>
    </vt:vector>
  </HeadingPairs>
  <TitlesOfParts>
    <vt:vector size="26" baseType="lpstr">
      <vt:lpstr>Tema di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 Grande Voglio Fare il Bambino</dc:title>
  <dc:creator>Utente1</dc:creator>
  <cp:lastModifiedBy>Portatile</cp:lastModifiedBy>
  <cp:revision>544</cp:revision>
  <dcterms:created xsi:type="dcterms:W3CDTF">2014-10-29T10:16:16Z</dcterms:created>
  <dcterms:modified xsi:type="dcterms:W3CDTF">2019-11-28T23:55:32Z</dcterms:modified>
</cp:coreProperties>
</file>