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9" r:id="rId2"/>
    <p:sldId id="315" r:id="rId3"/>
    <p:sldId id="316" r:id="rId4"/>
    <p:sldId id="317" r:id="rId5"/>
    <p:sldId id="318" r:id="rId6"/>
    <p:sldId id="297" r:id="rId7"/>
    <p:sldId id="293" r:id="rId8"/>
    <p:sldId id="304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4" r:id="rId22"/>
    <p:sldId id="333" r:id="rId23"/>
    <p:sldId id="335" r:id="rId24"/>
    <p:sldId id="332" r:id="rId25"/>
    <p:sldId id="336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056A"/>
    <a:srgbClr val="E2005B"/>
    <a:srgbClr val="FF0168"/>
    <a:srgbClr val="FF0D6F"/>
    <a:srgbClr val="FF0066"/>
    <a:srgbClr val="FFB9FF"/>
    <a:srgbClr val="FFD1FF"/>
    <a:srgbClr val="600027"/>
    <a:srgbClr val="96003D"/>
    <a:srgbClr val="E09B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24" autoAdjust="0"/>
  </p:normalViewPr>
  <p:slideViewPr>
    <p:cSldViewPr>
      <p:cViewPr>
        <p:scale>
          <a:sx n="40" d="100"/>
          <a:sy n="40" d="100"/>
        </p:scale>
        <p:origin x="-1806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7F2E2-8D33-4970-9DEA-36D79F5E3E75}" type="datetimeFigureOut">
              <a:rPr lang="it-IT" smtClean="0"/>
              <a:pPr/>
              <a:t>28/11/2019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894EF-304E-4452-92C5-8F978296E68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894EF-304E-4452-92C5-8F978296E68F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894EF-304E-4452-92C5-8F978296E68F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20566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440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4230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95609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0004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45372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18693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6283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68423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99588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01755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E81AA-388B-47F1-8EF7-6880598E4C37}" type="datetimeFigureOut">
              <a:rPr lang="it-IT" smtClean="0"/>
              <a:pPr/>
              <a:t>28/11/2019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24187-B734-4904-B26F-5F814A4ACC0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43893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713814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6042" y="0"/>
            <a:ext cx="102744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6042" y="0"/>
            <a:ext cx="102744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448" y="0"/>
            <a:ext cx="103013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850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176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448" y="0"/>
            <a:ext cx="103013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6042" y="0"/>
            <a:ext cx="102744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616624" cy="691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4741713" cy="686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040560" cy="712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2413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6042" y="0"/>
            <a:ext cx="102744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9021" y="0"/>
            <a:ext cx="102852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0768" y="-807827"/>
            <a:ext cx="11484768" cy="766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176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6042" y="0"/>
            <a:ext cx="102744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850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567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396552" y="0"/>
            <a:ext cx="396552" cy="1844824"/>
          </a:xfrm>
          <a:prstGeom prst="rect">
            <a:avLst/>
          </a:prstGeom>
          <a:solidFill>
            <a:srgbClr val="7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401" y="0"/>
            <a:ext cx="10285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9381122"/>
      </p:ext>
    </p:extLst>
  </p:cSld>
  <p:clrMapOvr>
    <a:masterClrMapping/>
  </p:clrMapOvr>
  <p:transition spd="slow" advTm="9423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8428</TotalTime>
  <Words>2</Words>
  <Application>Microsoft Office PowerPoint</Application>
  <PresentationFormat>Presentazione su schermo (4:3)</PresentationFormat>
  <Paragraphs>2</Paragraphs>
  <Slides>25</Slides>
  <Notes>2</Notes>
  <HiddenSlides>9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Grande Voglio Fare il Bambino</dc:title>
  <dc:creator>Utente1</dc:creator>
  <cp:lastModifiedBy>Portatile</cp:lastModifiedBy>
  <cp:revision>544</cp:revision>
  <dcterms:created xsi:type="dcterms:W3CDTF">2014-10-29T10:16:16Z</dcterms:created>
  <dcterms:modified xsi:type="dcterms:W3CDTF">2019-11-28T23:55:32Z</dcterms:modified>
</cp:coreProperties>
</file>