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7" r:id="rId4"/>
  </p:sldMasterIdLst>
  <p:notesMasterIdLst>
    <p:notesMasterId r:id="rId14"/>
  </p:notesMasterIdLst>
  <p:sldIdLst>
    <p:sldId id="337" r:id="rId5"/>
    <p:sldId id="351" r:id="rId6"/>
    <p:sldId id="344" r:id="rId7"/>
    <p:sldId id="352" r:id="rId8"/>
    <p:sldId id="353" r:id="rId9"/>
    <p:sldId id="356" r:id="rId10"/>
    <p:sldId id="343" r:id="rId11"/>
    <p:sldId id="341" r:id="rId12"/>
    <p:sldId id="355" r:id="rId13"/>
  </p:sldIdLst>
  <p:sldSz cx="12192000" cy="6858000"/>
  <p:notesSz cx="6794500" cy="9906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F37136-4288-4C6B-BB2F-EAB3E8346240}" v="7" dt="2024-07-15T12:43:43.1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924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ella Matilde" userId="e8d1874f-81f2-43d5-8d15-7594dc1a524a" providerId="ADAL" clId="{30ECC7DE-2991-41DD-B69E-CD1998EAA1FF}"/>
    <pc:docChg chg="undo redo custSel addSld delSld modSld sldOrd">
      <pc:chgData name="Cella Matilde" userId="e8d1874f-81f2-43d5-8d15-7594dc1a524a" providerId="ADAL" clId="{30ECC7DE-2991-41DD-B69E-CD1998EAA1FF}" dt="2024-07-12T10:51:33.982" v="5447" actId="14100"/>
      <pc:docMkLst>
        <pc:docMk/>
      </pc:docMkLst>
      <pc:sldChg chg="addSp modSp mod">
        <pc:chgData name="Cella Matilde" userId="e8d1874f-81f2-43d5-8d15-7594dc1a524a" providerId="ADAL" clId="{30ECC7DE-2991-41DD-B69E-CD1998EAA1FF}" dt="2024-07-11T13:20:54.743" v="211" actId="20577"/>
        <pc:sldMkLst>
          <pc:docMk/>
          <pc:sldMk cId="711292997" sldId="337"/>
        </pc:sldMkLst>
        <pc:spChg chg="mod">
          <ac:chgData name="Cella Matilde" userId="e8d1874f-81f2-43d5-8d15-7594dc1a524a" providerId="ADAL" clId="{30ECC7DE-2991-41DD-B69E-CD1998EAA1FF}" dt="2024-07-11T13:20:51.177" v="208" actId="1076"/>
          <ac:spMkLst>
            <pc:docMk/>
            <pc:sldMk cId="711292997" sldId="337"/>
            <ac:spMk id="2" creationId="{A8BEB1BA-430F-12A2-A2B0-4F9B7E4033C3}"/>
          </ac:spMkLst>
        </pc:spChg>
        <pc:spChg chg="mod">
          <ac:chgData name="Cella Matilde" userId="e8d1874f-81f2-43d5-8d15-7594dc1a524a" providerId="ADAL" clId="{30ECC7DE-2991-41DD-B69E-CD1998EAA1FF}" dt="2024-07-11T13:20:54.743" v="211" actId="20577"/>
          <ac:spMkLst>
            <pc:docMk/>
            <pc:sldMk cId="711292997" sldId="337"/>
            <ac:spMk id="3" creationId="{42FF2B4B-9F2E-6A31-AFF2-03DCF43E6FCE}"/>
          </ac:spMkLst>
        </pc:spChg>
        <pc:picChg chg="add mod">
          <ac:chgData name="Cella Matilde" userId="e8d1874f-81f2-43d5-8d15-7594dc1a524a" providerId="ADAL" clId="{30ECC7DE-2991-41DD-B69E-CD1998EAA1FF}" dt="2024-07-11T13:20:49.005" v="207" actId="14100"/>
          <ac:picMkLst>
            <pc:docMk/>
            <pc:sldMk cId="711292997" sldId="337"/>
            <ac:picMk id="4" creationId="{A6E2300D-1CB3-24C1-1A46-6D1E0AB86340}"/>
          </ac:picMkLst>
        </pc:picChg>
      </pc:sldChg>
      <pc:sldChg chg="modSp mod ord">
        <pc:chgData name="Cella Matilde" userId="e8d1874f-81f2-43d5-8d15-7594dc1a524a" providerId="ADAL" clId="{30ECC7DE-2991-41DD-B69E-CD1998EAA1FF}" dt="2024-07-12T10:51:14.036" v="5446" actId="20577"/>
        <pc:sldMkLst>
          <pc:docMk/>
          <pc:sldMk cId="3080847932" sldId="341"/>
        </pc:sldMkLst>
        <pc:spChg chg="mod">
          <ac:chgData name="Cella Matilde" userId="e8d1874f-81f2-43d5-8d15-7594dc1a524a" providerId="ADAL" clId="{30ECC7DE-2991-41DD-B69E-CD1998EAA1FF}" dt="2024-07-12T10:51:14.036" v="5446" actId="20577"/>
          <ac:spMkLst>
            <pc:docMk/>
            <pc:sldMk cId="3080847932" sldId="341"/>
            <ac:spMk id="3" creationId="{7F85A8A4-EDC8-DF90-8A10-2D59BF613992}"/>
          </ac:spMkLst>
        </pc:spChg>
        <pc:spChg chg="mod">
          <ac:chgData name="Cella Matilde" userId="e8d1874f-81f2-43d5-8d15-7594dc1a524a" providerId="ADAL" clId="{30ECC7DE-2991-41DD-B69E-CD1998EAA1FF}" dt="2024-07-12T10:49:22.220" v="5434" actId="255"/>
          <ac:spMkLst>
            <pc:docMk/>
            <pc:sldMk cId="3080847932" sldId="341"/>
            <ac:spMk id="205" creationId="{00000000-0000-0000-0000-000000000000}"/>
          </ac:spMkLst>
        </pc:spChg>
      </pc:sldChg>
      <pc:sldChg chg="del">
        <pc:chgData name="Cella Matilde" userId="e8d1874f-81f2-43d5-8d15-7594dc1a524a" providerId="ADAL" clId="{30ECC7DE-2991-41DD-B69E-CD1998EAA1FF}" dt="2024-07-11T12:52:51.765" v="2" actId="2696"/>
        <pc:sldMkLst>
          <pc:docMk/>
          <pc:sldMk cId="31676857" sldId="342"/>
        </pc:sldMkLst>
      </pc:sldChg>
      <pc:sldChg chg="modSp mod">
        <pc:chgData name="Cella Matilde" userId="e8d1874f-81f2-43d5-8d15-7594dc1a524a" providerId="ADAL" clId="{30ECC7DE-2991-41DD-B69E-CD1998EAA1FF}" dt="2024-07-12T10:51:33.982" v="5447" actId="14100"/>
        <pc:sldMkLst>
          <pc:docMk/>
          <pc:sldMk cId="4060470587" sldId="343"/>
        </pc:sldMkLst>
        <pc:spChg chg="mod">
          <ac:chgData name="Cella Matilde" userId="e8d1874f-81f2-43d5-8d15-7594dc1a524a" providerId="ADAL" clId="{30ECC7DE-2991-41DD-B69E-CD1998EAA1FF}" dt="2024-07-12T10:51:33.982" v="5447" actId="14100"/>
          <ac:spMkLst>
            <pc:docMk/>
            <pc:sldMk cId="4060470587" sldId="343"/>
            <ac:spMk id="3" creationId="{7F85A8A4-EDC8-DF90-8A10-2D59BF613992}"/>
          </ac:spMkLst>
        </pc:spChg>
        <pc:spChg chg="mod">
          <ac:chgData name="Cella Matilde" userId="e8d1874f-81f2-43d5-8d15-7594dc1a524a" providerId="ADAL" clId="{30ECC7DE-2991-41DD-B69E-CD1998EAA1FF}" dt="2024-07-11T13:58:31.774" v="2119" actId="1076"/>
          <ac:spMkLst>
            <pc:docMk/>
            <pc:sldMk cId="4060470587" sldId="343"/>
            <ac:spMk id="205" creationId="{00000000-0000-0000-0000-000000000000}"/>
          </ac:spMkLst>
        </pc:spChg>
      </pc:sldChg>
      <pc:sldChg chg="modSp mod">
        <pc:chgData name="Cella Matilde" userId="e8d1874f-81f2-43d5-8d15-7594dc1a524a" providerId="ADAL" clId="{30ECC7DE-2991-41DD-B69E-CD1998EAA1FF}" dt="2024-07-12T10:48:07.561" v="5426" actId="255"/>
        <pc:sldMkLst>
          <pc:docMk/>
          <pc:sldMk cId="3424315879" sldId="344"/>
        </pc:sldMkLst>
        <pc:spChg chg="mod">
          <ac:chgData name="Cella Matilde" userId="e8d1874f-81f2-43d5-8d15-7594dc1a524a" providerId="ADAL" clId="{30ECC7DE-2991-41DD-B69E-CD1998EAA1FF}" dt="2024-07-12T10:48:07.561" v="5426" actId="255"/>
          <ac:spMkLst>
            <pc:docMk/>
            <pc:sldMk cId="3424315879" sldId="344"/>
            <ac:spMk id="3" creationId="{7F85A8A4-EDC8-DF90-8A10-2D59BF613992}"/>
          </ac:spMkLst>
        </pc:spChg>
        <pc:spChg chg="mod">
          <ac:chgData name="Cella Matilde" userId="e8d1874f-81f2-43d5-8d15-7594dc1a524a" providerId="ADAL" clId="{30ECC7DE-2991-41DD-B69E-CD1998EAA1FF}" dt="2024-07-12T10:10:33.843" v="3062" actId="20577"/>
          <ac:spMkLst>
            <pc:docMk/>
            <pc:sldMk cId="3424315879" sldId="344"/>
            <ac:spMk id="205" creationId="{00000000-0000-0000-0000-000000000000}"/>
          </ac:spMkLst>
        </pc:spChg>
      </pc:sldChg>
      <pc:sldChg chg="del">
        <pc:chgData name="Cella Matilde" userId="e8d1874f-81f2-43d5-8d15-7594dc1a524a" providerId="ADAL" clId="{30ECC7DE-2991-41DD-B69E-CD1998EAA1FF}" dt="2024-07-11T12:52:45.008" v="0" actId="2696"/>
        <pc:sldMkLst>
          <pc:docMk/>
          <pc:sldMk cId="3275937955" sldId="345"/>
        </pc:sldMkLst>
      </pc:sldChg>
      <pc:sldChg chg="modSp mod">
        <pc:chgData name="Cella Matilde" userId="e8d1874f-81f2-43d5-8d15-7594dc1a524a" providerId="ADAL" clId="{30ECC7DE-2991-41DD-B69E-CD1998EAA1FF}" dt="2024-07-12T10:47:50.871" v="5425" actId="2711"/>
        <pc:sldMkLst>
          <pc:docMk/>
          <pc:sldMk cId="3986853242" sldId="351"/>
        </pc:sldMkLst>
        <pc:spChg chg="mod">
          <ac:chgData name="Cella Matilde" userId="e8d1874f-81f2-43d5-8d15-7594dc1a524a" providerId="ADAL" clId="{30ECC7DE-2991-41DD-B69E-CD1998EAA1FF}" dt="2024-07-11T13:21:22.964" v="215" actId="1076"/>
          <ac:spMkLst>
            <pc:docMk/>
            <pc:sldMk cId="3986853242" sldId="351"/>
            <ac:spMk id="5" creationId="{9B31A302-039D-0E00-4519-BED54911B779}"/>
          </ac:spMkLst>
        </pc:spChg>
        <pc:spChg chg="mod">
          <ac:chgData name="Cella Matilde" userId="e8d1874f-81f2-43d5-8d15-7594dc1a524a" providerId="ADAL" clId="{30ECC7DE-2991-41DD-B69E-CD1998EAA1FF}" dt="2024-07-12T10:47:50.871" v="5425" actId="2711"/>
          <ac:spMkLst>
            <pc:docMk/>
            <pc:sldMk cId="3986853242" sldId="351"/>
            <ac:spMk id="6" creationId="{AAE825BD-79CB-E63C-C19F-0C96C0BC3625}"/>
          </ac:spMkLst>
        </pc:spChg>
        <pc:graphicFrameChg chg="mod modGraphic">
          <ac:chgData name="Cella Matilde" userId="e8d1874f-81f2-43d5-8d15-7594dc1a524a" providerId="ADAL" clId="{30ECC7DE-2991-41DD-B69E-CD1998EAA1FF}" dt="2024-07-12T10:10:05.973" v="3032" actId="20577"/>
          <ac:graphicFrameMkLst>
            <pc:docMk/>
            <pc:sldMk cId="3986853242" sldId="351"/>
            <ac:graphicFrameMk id="2" creationId="{918EA426-B315-CA1A-9908-0DA3C469EA32}"/>
          </ac:graphicFrameMkLst>
        </pc:graphicFrameChg>
      </pc:sldChg>
      <pc:sldChg chg="modSp add del mod ord">
        <pc:chgData name="Cella Matilde" userId="e8d1874f-81f2-43d5-8d15-7594dc1a524a" providerId="ADAL" clId="{30ECC7DE-2991-41DD-B69E-CD1998EAA1FF}" dt="2024-07-11T13:30:33.026" v="259" actId="2696"/>
        <pc:sldMkLst>
          <pc:docMk/>
          <pc:sldMk cId="465472288" sldId="352"/>
        </pc:sldMkLst>
        <pc:spChg chg="mod">
          <ac:chgData name="Cella Matilde" userId="e8d1874f-81f2-43d5-8d15-7594dc1a524a" providerId="ADAL" clId="{30ECC7DE-2991-41DD-B69E-CD1998EAA1FF}" dt="2024-07-11T13:27:26.929" v="256" actId="20577"/>
          <ac:spMkLst>
            <pc:docMk/>
            <pc:sldMk cId="465472288" sldId="352"/>
            <ac:spMk id="3" creationId="{7F85A8A4-EDC8-DF90-8A10-2D59BF613992}"/>
          </ac:spMkLst>
        </pc:spChg>
        <pc:spChg chg="mod">
          <ac:chgData name="Cella Matilde" userId="e8d1874f-81f2-43d5-8d15-7594dc1a524a" providerId="ADAL" clId="{30ECC7DE-2991-41DD-B69E-CD1998EAA1FF}" dt="2024-07-11T13:26:23.944" v="242" actId="20577"/>
          <ac:spMkLst>
            <pc:docMk/>
            <pc:sldMk cId="465472288" sldId="352"/>
            <ac:spMk id="205" creationId="{00000000-0000-0000-0000-000000000000}"/>
          </ac:spMkLst>
        </pc:spChg>
      </pc:sldChg>
      <pc:sldChg chg="modSp add mod">
        <pc:chgData name="Cella Matilde" userId="e8d1874f-81f2-43d5-8d15-7594dc1a524a" providerId="ADAL" clId="{30ECC7DE-2991-41DD-B69E-CD1998EAA1FF}" dt="2024-07-12T10:48:29.862" v="5428" actId="1076"/>
        <pc:sldMkLst>
          <pc:docMk/>
          <pc:sldMk cId="1747139661" sldId="352"/>
        </pc:sldMkLst>
        <pc:spChg chg="mod">
          <ac:chgData name="Cella Matilde" userId="e8d1874f-81f2-43d5-8d15-7594dc1a524a" providerId="ADAL" clId="{30ECC7DE-2991-41DD-B69E-CD1998EAA1FF}" dt="2024-07-12T10:48:29.862" v="5428" actId="1076"/>
          <ac:spMkLst>
            <pc:docMk/>
            <pc:sldMk cId="1747139661" sldId="352"/>
            <ac:spMk id="3" creationId="{7F85A8A4-EDC8-DF90-8A10-2D59BF613992}"/>
          </ac:spMkLst>
        </pc:spChg>
        <pc:spChg chg="mod">
          <ac:chgData name="Cella Matilde" userId="e8d1874f-81f2-43d5-8d15-7594dc1a524a" providerId="ADAL" clId="{30ECC7DE-2991-41DD-B69E-CD1998EAA1FF}" dt="2024-07-12T10:12:37.043" v="3114" actId="20577"/>
          <ac:spMkLst>
            <pc:docMk/>
            <pc:sldMk cId="1747139661" sldId="352"/>
            <ac:spMk id="205" creationId="{00000000-0000-0000-0000-000000000000}"/>
          </ac:spMkLst>
        </pc:spChg>
      </pc:sldChg>
      <pc:sldChg chg="del">
        <pc:chgData name="Cella Matilde" userId="e8d1874f-81f2-43d5-8d15-7594dc1a524a" providerId="ADAL" clId="{30ECC7DE-2991-41DD-B69E-CD1998EAA1FF}" dt="2024-07-11T12:52:57.046" v="4" actId="2696"/>
        <pc:sldMkLst>
          <pc:docMk/>
          <pc:sldMk cId="3292129288" sldId="352"/>
        </pc:sldMkLst>
      </pc:sldChg>
      <pc:sldChg chg="modSp add mod ord">
        <pc:chgData name="Cella Matilde" userId="e8d1874f-81f2-43d5-8d15-7594dc1a524a" providerId="ADAL" clId="{30ECC7DE-2991-41DD-B69E-CD1998EAA1FF}" dt="2024-07-12T10:48:42.787" v="5430" actId="14100"/>
        <pc:sldMkLst>
          <pc:docMk/>
          <pc:sldMk cId="3182387416" sldId="353"/>
        </pc:sldMkLst>
        <pc:spChg chg="mod">
          <ac:chgData name="Cella Matilde" userId="e8d1874f-81f2-43d5-8d15-7594dc1a524a" providerId="ADAL" clId="{30ECC7DE-2991-41DD-B69E-CD1998EAA1FF}" dt="2024-07-12T10:48:42.787" v="5430" actId="14100"/>
          <ac:spMkLst>
            <pc:docMk/>
            <pc:sldMk cId="3182387416" sldId="353"/>
            <ac:spMk id="3" creationId="{7F85A8A4-EDC8-DF90-8A10-2D59BF613992}"/>
          </ac:spMkLst>
        </pc:spChg>
        <pc:spChg chg="mod">
          <ac:chgData name="Cella Matilde" userId="e8d1874f-81f2-43d5-8d15-7594dc1a524a" providerId="ADAL" clId="{30ECC7DE-2991-41DD-B69E-CD1998EAA1FF}" dt="2024-07-12T10:48:34.285" v="5429" actId="1076"/>
          <ac:spMkLst>
            <pc:docMk/>
            <pc:sldMk cId="3182387416" sldId="353"/>
            <ac:spMk id="205" creationId="{00000000-0000-0000-0000-000000000000}"/>
          </ac:spMkLst>
        </pc:spChg>
      </pc:sldChg>
      <pc:sldChg chg="modSp new del mod">
        <pc:chgData name="Cella Matilde" userId="e8d1874f-81f2-43d5-8d15-7594dc1a524a" providerId="ADAL" clId="{30ECC7DE-2991-41DD-B69E-CD1998EAA1FF}" dt="2024-07-11T14:01:08.568" v="2123" actId="2696"/>
        <pc:sldMkLst>
          <pc:docMk/>
          <pc:sldMk cId="366888664" sldId="354"/>
        </pc:sldMkLst>
        <pc:spChg chg="mod">
          <ac:chgData name="Cella Matilde" userId="e8d1874f-81f2-43d5-8d15-7594dc1a524a" providerId="ADAL" clId="{30ECC7DE-2991-41DD-B69E-CD1998EAA1FF}" dt="2024-07-11T13:57:03.272" v="1977" actId="27636"/>
          <ac:spMkLst>
            <pc:docMk/>
            <pc:sldMk cId="366888664" sldId="354"/>
            <ac:spMk id="2" creationId="{50C947F4-BBAB-59C7-99A5-E12FD98449C1}"/>
          </ac:spMkLst>
        </pc:spChg>
      </pc:sldChg>
      <pc:sldChg chg="del">
        <pc:chgData name="Cella Matilde" userId="e8d1874f-81f2-43d5-8d15-7594dc1a524a" providerId="ADAL" clId="{30ECC7DE-2991-41DD-B69E-CD1998EAA1FF}" dt="2024-07-11T12:52:54.419" v="3" actId="2696"/>
        <pc:sldMkLst>
          <pc:docMk/>
          <pc:sldMk cId="2044879970" sldId="354"/>
        </pc:sldMkLst>
      </pc:sldChg>
      <pc:sldChg chg="modSp add mod">
        <pc:chgData name="Cella Matilde" userId="e8d1874f-81f2-43d5-8d15-7594dc1a524a" providerId="ADAL" clId="{30ECC7DE-2991-41DD-B69E-CD1998EAA1FF}" dt="2024-07-12T10:45:01.872" v="5420" actId="20577"/>
        <pc:sldMkLst>
          <pc:docMk/>
          <pc:sldMk cId="738382136" sldId="355"/>
        </pc:sldMkLst>
        <pc:spChg chg="mod">
          <ac:chgData name="Cella Matilde" userId="e8d1874f-81f2-43d5-8d15-7594dc1a524a" providerId="ADAL" clId="{30ECC7DE-2991-41DD-B69E-CD1998EAA1FF}" dt="2024-07-12T10:45:01.872" v="5420" actId="20577"/>
          <ac:spMkLst>
            <pc:docMk/>
            <pc:sldMk cId="738382136" sldId="355"/>
            <ac:spMk id="3" creationId="{7F85A8A4-EDC8-DF90-8A10-2D59BF613992}"/>
          </ac:spMkLst>
        </pc:spChg>
        <pc:spChg chg="mod">
          <ac:chgData name="Cella Matilde" userId="e8d1874f-81f2-43d5-8d15-7594dc1a524a" providerId="ADAL" clId="{30ECC7DE-2991-41DD-B69E-CD1998EAA1FF}" dt="2024-07-11T13:56:33.788" v="1973" actId="20577"/>
          <ac:spMkLst>
            <pc:docMk/>
            <pc:sldMk cId="738382136" sldId="355"/>
            <ac:spMk id="205" creationId="{00000000-0000-0000-0000-000000000000}"/>
          </ac:spMkLst>
        </pc:spChg>
      </pc:sldChg>
      <pc:sldChg chg="del">
        <pc:chgData name="Cella Matilde" userId="e8d1874f-81f2-43d5-8d15-7594dc1a524a" providerId="ADAL" clId="{30ECC7DE-2991-41DD-B69E-CD1998EAA1FF}" dt="2024-07-11T12:52:49.751" v="1" actId="2696"/>
        <pc:sldMkLst>
          <pc:docMk/>
          <pc:sldMk cId="3010484433" sldId="355"/>
        </pc:sldMkLst>
      </pc:sldChg>
      <pc:sldChg chg="modSp add mod">
        <pc:chgData name="Cella Matilde" userId="e8d1874f-81f2-43d5-8d15-7594dc1a524a" providerId="ADAL" clId="{30ECC7DE-2991-41DD-B69E-CD1998EAA1FF}" dt="2024-07-12T10:49:06.411" v="5433" actId="1076"/>
        <pc:sldMkLst>
          <pc:docMk/>
          <pc:sldMk cId="2268411681" sldId="356"/>
        </pc:sldMkLst>
        <pc:spChg chg="mod">
          <ac:chgData name="Cella Matilde" userId="e8d1874f-81f2-43d5-8d15-7594dc1a524a" providerId="ADAL" clId="{30ECC7DE-2991-41DD-B69E-CD1998EAA1FF}" dt="2024-07-12T10:49:06.411" v="5433" actId="1076"/>
          <ac:spMkLst>
            <pc:docMk/>
            <pc:sldMk cId="2268411681" sldId="356"/>
            <ac:spMk id="3" creationId="{7F85A8A4-EDC8-DF90-8A10-2D59BF613992}"/>
          </ac:spMkLst>
        </pc:spChg>
        <pc:spChg chg="mod">
          <ac:chgData name="Cella Matilde" userId="e8d1874f-81f2-43d5-8d15-7594dc1a524a" providerId="ADAL" clId="{30ECC7DE-2991-41DD-B69E-CD1998EAA1FF}" dt="2024-07-12T10:23:48.089" v="4221" actId="20577"/>
          <ac:spMkLst>
            <pc:docMk/>
            <pc:sldMk cId="2268411681" sldId="356"/>
            <ac:spMk id="205" creationId="{00000000-0000-0000-0000-000000000000}"/>
          </ac:spMkLst>
        </pc:spChg>
      </pc:sldChg>
      <pc:sldChg chg="del">
        <pc:chgData name="Cella Matilde" userId="e8d1874f-81f2-43d5-8d15-7594dc1a524a" providerId="ADAL" clId="{30ECC7DE-2991-41DD-B69E-CD1998EAA1FF}" dt="2024-07-11T13:25:58.433" v="218" actId="2696"/>
        <pc:sldMkLst>
          <pc:docMk/>
          <pc:sldMk cId="3668195322" sldId="356"/>
        </pc:sldMkLst>
      </pc:sldChg>
    </pc:docChg>
  </pc:docChgLst>
  <pc:docChgLst>
    <pc:chgData name="Lelleri Raffaele" userId="a071a539-a82d-475f-812f-0093b843073f" providerId="ADAL" clId="{D31FBA42-8EBE-44EB-B662-EABC27C7B8BC}"/>
    <pc:docChg chg="undo custSel modSld">
      <pc:chgData name="Lelleri Raffaele" userId="a071a539-a82d-475f-812f-0093b843073f" providerId="ADAL" clId="{D31FBA42-8EBE-44EB-B662-EABC27C7B8BC}" dt="2024-07-15T07:35:27.488" v="393" actId="20577"/>
      <pc:docMkLst>
        <pc:docMk/>
      </pc:docMkLst>
      <pc:sldChg chg="modSp mod">
        <pc:chgData name="Lelleri Raffaele" userId="a071a539-a82d-475f-812f-0093b843073f" providerId="ADAL" clId="{D31FBA42-8EBE-44EB-B662-EABC27C7B8BC}" dt="2024-07-12T10:54:47.613" v="125" actId="255"/>
        <pc:sldMkLst>
          <pc:docMk/>
          <pc:sldMk cId="711292997" sldId="337"/>
        </pc:sldMkLst>
        <pc:spChg chg="mod">
          <ac:chgData name="Lelleri Raffaele" userId="a071a539-a82d-475f-812f-0093b843073f" providerId="ADAL" clId="{D31FBA42-8EBE-44EB-B662-EABC27C7B8BC}" dt="2024-07-12T10:54:36.495" v="121" actId="1076"/>
          <ac:spMkLst>
            <pc:docMk/>
            <pc:sldMk cId="711292997" sldId="337"/>
            <ac:spMk id="2" creationId="{A8BEB1BA-430F-12A2-A2B0-4F9B7E4033C3}"/>
          </ac:spMkLst>
        </pc:spChg>
        <pc:spChg chg="mod">
          <ac:chgData name="Lelleri Raffaele" userId="a071a539-a82d-475f-812f-0093b843073f" providerId="ADAL" clId="{D31FBA42-8EBE-44EB-B662-EABC27C7B8BC}" dt="2024-07-12T10:54:47.613" v="125" actId="255"/>
          <ac:spMkLst>
            <pc:docMk/>
            <pc:sldMk cId="711292997" sldId="337"/>
            <ac:spMk id="3" creationId="{42FF2B4B-9F2E-6A31-AFF2-03DCF43E6FCE}"/>
          </ac:spMkLst>
        </pc:spChg>
        <pc:picChg chg="mod">
          <ac:chgData name="Lelleri Raffaele" userId="a071a539-a82d-475f-812f-0093b843073f" providerId="ADAL" clId="{D31FBA42-8EBE-44EB-B662-EABC27C7B8BC}" dt="2024-07-12T10:54:34.217" v="120" actId="1076"/>
          <ac:picMkLst>
            <pc:docMk/>
            <pc:sldMk cId="711292997" sldId="337"/>
            <ac:picMk id="4" creationId="{A6E2300D-1CB3-24C1-1A46-6D1E0AB86340}"/>
          </ac:picMkLst>
        </pc:picChg>
      </pc:sldChg>
      <pc:sldChg chg="modSp mod">
        <pc:chgData name="Lelleri Raffaele" userId="a071a539-a82d-475f-812f-0093b843073f" providerId="ADAL" clId="{D31FBA42-8EBE-44EB-B662-EABC27C7B8BC}" dt="2024-07-15T07:35:27.488" v="393" actId="20577"/>
        <pc:sldMkLst>
          <pc:docMk/>
          <pc:sldMk cId="3080847932" sldId="341"/>
        </pc:sldMkLst>
        <pc:spChg chg="mod">
          <ac:chgData name="Lelleri Raffaele" userId="a071a539-a82d-475f-812f-0093b843073f" providerId="ADAL" clId="{D31FBA42-8EBE-44EB-B662-EABC27C7B8BC}" dt="2024-07-15T07:35:27.488" v="393" actId="20577"/>
          <ac:spMkLst>
            <pc:docMk/>
            <pc:sldMk cId="3080847932" sldId="341"/>
            <ac:spMk id="3" creationId="{7F85A8A4-EDC8-DF90-8A10-2D59BF613992}"/>
          </ac:spMkLst>
        </pc:spChg>
      </pc:sldChg>
      <pc:sldChg chg="modSp mod">
        <pc:chgData name="Lelleri Raffaele" userId="a071a539-a82d-475f-812f-0093b843073f" providerId="ADAL" clId="{D31FBA42-8EBE-44EB-B662-EABC27C7B8BC}" dt="2024-07-12T11:03:57.116" v="388" actId="20577"/>
        <pc:sldMkLst>
          <pc:docMk/>
          <pc:sldMk cId="4060470587" sldId="343"/>
        </pc:sldMkLst>
        <pc:spChg chg="mod">
          <ac:chgData name="Lelleri Raffaele" userId="a071a539-a82d-475f-812f-0093b843073f" providerId="ADAL" clId="{D31FBA42-8EBE-44EB-B662-EABC27C7B8BC}" dt="2024-07-12T11:03:57.116" v="388" actId="20577"/>
          <ac:spMkLst>
            <pc:docMk/>
            <pc:sldMk cId="4060470587" sldId="343"/>
            <ac:spMk id="3" creationId="{7F85A8A4-EDC8-DF90-8A10-2D59BF613992}"/>
          </ac:spMkLst>
        </pc:spChg>
        <pc:spChg chg="mod">
          <ac:chgData name="Lelleri Raffaele" userId="a071a539-a82d-475f-812f-0093b843073f" providerId="ADAL" clId="{D31FBA42-8EBE-44EB-B662-EABC27C7B8BC}" dt="2024-07-12T11:03:01.165" v="275" actId="20577"/>
          <ac:spMkLst>
            <pc:docMk/>
            <pc:sldMk cId="4060470587" sldId="343"/>
            <ac:spMk id="205" creationId="{00000000-0000-0000-0000-000000000000}"/>
          </ac:spMkLst>
        </pc:spChg>
      </pc:sldChg>
      <pc:sldChg chg="modSp mod">
        <pc:chgData name="Lelleri Raffaele" userId="a071a539-a82d-475f-812f-0093b843073f" providerId="ADAL" clId="{D31FBA42-8EBE-44EB-B662-EABC27C7B8BC}" dt="2024-07-12T10:59:34.391" v="222" actId="20577"/>
        <pc:sldMkLst>
          <pc:docMk/>
          <pc:sldMk cId="3424315879" sldId="344"/>
        </pc:sldMkLst>
        <pc:spChg chg="mod">
          <ac:chgData name="Lelleri Raffaele" userId="a071a539-a82d-475f-812f-0093b843073f" providerId="ADAL" clId="{D31FBA42-8EBE-44EB-B662-EABC27C7B8BC}" dt="2024-07-12T10:59:34.391" v="222" actId="20577"/>
          <ac:spMkLst>
            <pc:docMk/>
            <pc:sldMk cId="3424315879" sldId="344"/>
            <ac:spMk id="3" creationId="{7F85A8A4-EDC8-DF90-8A10-2D59BF613992}"/>
          </ac:spMkLst>
        </pc:spChg>
      </pc:sldChg>
      <pc:sldChg chg="modSp mod">
        <pc:chgData name="Lelleri Raffaele" userId="a071a539-a82d-475f-812f-0093b843073f" providerId="ADAL" clId="{D31FBA42-8EBE-44EB-B662-EABC27C7B8BC}" dt="2024-07-12T10:57:50.736" v="167" actId="20577"/>
        <pc:sldMkLst>
          <pc:docMk/>
          <pc:sldMk cId="3986853242" sldId="351"/>
        </pc:sldMkLst>
        <pc:spChg chg="mod">
          <ac:chgData name="Lelleri Raffaele" userId="a071a539-a82d-475f-812f-0093b843073f" providerId="ADAL" clId="{D31FBA42-8EBE-44EB-B662-EABC27C7B8BC}" dt="2024-07-12T10:57:16.080" v="162" actId="1076"/>
          <ac:spMkLst>
            <pc:docMk/>
            <pc:sldMk cId="3986853242" sldId="351"/>
            <ac:spMk id="5" creationId="{9B31A302-039D-0E00-4519-BED54911B779}"/>
          </ac:spMkLst>
        </pc:spChg>
        <pc:spChg chg="mod">
          <ac:chgData name="Lelleri Raffaele" userId="a071a539-a82d-475f-812f-0093b843073f" providerId="ADAL" clId="{D31FBA42-8EBE-44EB-B662-EABC27C7B8BC}" dt="2024-07-12T10:57:50.736" v="167" actId="20577"/>
          <ac:spMkLst>
            <pc:docMk/>
            <pc:sldMk cId="3986853242" sldId="351"/>
            <ac:spMk id="6" creationId="{AAE825BD-79CB-E63C-C19F-0C96C0BC3625}"/>
          </ac:spMkLst>
        </pc:spChg>
        <pc:graphicFrameChg chg="mod modGraphic">
          <ac:chgData name="Lelleri Raffaele" userId="a071a539-a82d-475f-812f-0093b843073f" providerId="ADAL" clId="{D31FBA42-8EBE-44EB-B662-EABC27C7B8BC}" dt="2024-07-12T10:57:13.451" v="161" actId="1076"/>
          <ac:graphicFrameMkLst>
            <pc:docMk/>
            <pc:sldMk cId="3986853242" sldId="351"/>
            <ac:graphicFrameMk id="2" creationId="{918EA426-B315-CA1A-9908-0DA3C469EA32}"/>
          </ac:graphicFrameMkLst>
        </pc:graphicFrameChg>
      </pc:sldChg>
      <pc:sldChg chg="modSp mod">
        <pc:chgData name="Lelleri Raffaele" userId="a071a539-a82d-475f-812f-0093b843073f" providerId="ADAL" clId="{D31FBA42-8EBE-44EB-B662-EABC27C7B8BC}" dt="2024-07-12T10:59:58.309" v="225" actId="20577"/>
        <pc:sldMkLst>
          <pc:docMk/>
          <pc:sldMk cId="1747139661" sldId="352"/>
        </pc:sldMkLst>
        <pc:spChg chg="mod">
          <ac:chgData name="Lelleri Raffaele" userId="a071a539-a82d-475f-812f-0093b843073f" providerId="ADAL" clId="{D31FBA42-8EBE-44EB-B662-EABC27C7B8BC}" dt="2024-07-12T10:59:58.309" v="225" actId="20577"/>
          <ac:spMkLst>
            <pc:docMk/>
            <pc:sldMk cId="1747139661" sldId="352"/>
            <ac:spMk id="3" creationId="{7F85A8A4-EDC8-DF90-8A10-2D59BF613992}"/>
          </ac:spMkLst>
        </pc:spChg>
      </pc:sldChg>
      <pc:sldChg chg="modSp mod">
        <pc:chgData name="Lelleri Raffaele" userId="a071a539-a82d-475f-812f-0093b843073f" providerId="ADAL" clId="{D31FBA42-8EBE-44EB-B662-EABC27C7B8BC}" dt="2024-07-12T11:01:10.077" v="241" actId="114"/>
        <pc:sldMkLst>
          <pc:docMk/>
          <pc:sldMk cId="3182387416" sldId="353"/>
        </pc:sldMkLst>
        <pc:spChg chg="mod">
          <ac:chgData name="Lelleri Raffaele" userId="a071a539-a82d-475f-812f-0093b843073f" providerId="ADAL" clId="{D31FBA42-8EBE-44EB-B662-EABC27C7B8BC}" dt="2024-07-12T11:00:54.413" v="240" actId="20577"/>
          <ac:spMkLst>
            <pc:docMk/>
            <pc:sldMk cId="3182387416" sldId="353"/>
            <ac:spMk id="3" creationId="{7F85A8A4-EDC8-DF90-8A10-2D59BF613992}"/>
          </ac:spMkLst>
        </pc:spChg>
        <pc:spChg chg="mod">
          <ac:chgData name="Lelleri Raffaele" userId="a071a539-a82d-475f-812f-0093b843073f" providerId="ADAL" clId="{D31FBA42-8EBE-44EB-B662-EABC27C7B8BC}" dt="2024-07-12T11:01:10.077" v="241" actId="114"/>
          <ac:spMkLst>
            <pc:docMk/>
            <pc:sldMk cId="3182387416" sldId="353"/>
            <ac:spMk id="205" creationId="{00000000-0000-0000-0000-000000000000}"/>
          </ac:spMkLst>
        </pc:spChg>
      </pc:sldChg>
      <pc:sldChg chg="modSp mod">
        <pc:chgData name="Lelleri Raffaele" userId="a071a539-a82d-475f-812f-0093b843073f" providerId="ADAL" clId="{D31FBA42-8EBE-44EB-B662-EABC27C7B8BC}" dt="2024-07-12T11:04:24.137" v="390" actId="20577"/>
        <pc:sldMkLst>
          <pc:docMk/>
          <pc:sldMk cId="738382136" sldId="355"/>
        </pc:sldMkLst>
        <pc:spChg chg="mod">
          <ac:chgData name="Lelleri Raffaele" userId="a071a539-a82d-475f-812f-0093b843073f" providerId="ADAL" clId="{D31FBA42-8EBE-44EB-B662-EABC27C7B8BC}" dt="2024-07-12T11:04:24.137" v="390" actId="20577"/>
          <ac:spMkLst>
            <pc:docMk/>
            <pc:sldMk cId="738382136" sldId="355"/>
            <ac:spMk id="205" creationId="{00000000-0000-0000-0000-000000000000}"/>
          </ac:spMkLst>
        </pc:spChg>
      </pc:sldChg>
      <pc:sldChg chg="modSp mod">
        <pc:chgData name="Lelleri Raffaele" userId="a071a539-a82d-475f-812f-0093b843073f" providerId="ADAL" clId="{D31FBA42-8EBE-44EB-B662-EABC27C7B8BC}" dt="2024-07-12T11:02:34.238" v="273" actId="20577"/>
        <pc:sldMkLst>
          <pc:docMk/>
          <pc:sldMk cId="2268411681" sldId="356"/>
        </pc:sldMkLst>
        <pc:spChg chg="mod">
          <ac:chgData name="Lelleri Raffaele" userId="a071a539-a82d-475f-812f-0093b843073f" providerId="ADAL" clId="{D31FBA42-8EBE-44EB-B662-EABC27C7B8BC}" dt="2024-07-12T11:02:34.238" v="273" actId="20577"/>
          <ac:spMkLst>
            <pc:docMk/>
            <pc:sldMk cId="2268411681" sldId="356"/>
            <ac:spMk id="3" creationId="{7F85A8A4-EDC8-DF90-8A10-2D59BF613992}"/>
          </ac:spMkLst>
        </pc:spChg>
        <pc:spChg chg="mod">
          <ac:chgData name="Lelleri Raffaele" userId="a071a539-a82d-475f-812f-0093b843073f" providerId="ADAL" clId="{D31FBA42-8EBE-44EB-B662-EABC27C7B8BC}" dt="2024-07-12T11:01:14.335" v="242" actId="114"/>
          <ac:spMkLst>
            <pc:docMk/>
            <pc:sldMk cId="2268411681" sldId="356"/>
            <ac:spMk id="205" creationId="{00000000-0000-0000-0000-000000000000}"/>
          </ac:spMkLst>
        </pc:spChg>
      </pc:sldChg>
    </pc:docChg>
  </pc:docChgLst>
  <pc:docChgLst>
    <pc:chgData name="Cella Matilde" userId="S::matilde.cella@regione.emilia-romagna.it::e8d1874f-81f2-43d5-8d15-7594dc1a524a" providerId="AD" clId="Web-{BB8F8616-4287-8C45-E695-E00FE05086D8}"/>
    <pc:docChg chg="modSld">
      <pc:chgData name="Cella Matilde" userId="S::matilde.cella@regione.emilia-romagna.it::e8d1874f-81f2-43d5-8d15-7594dc1a524a" providerId="AD" clId="Web-{BB8F8616-4287-8C45-E695-E00FE05086D8}" dt="2024-07-12T12:09:31.451" v="5" actId="20577"/>
      <pc:docMkLst>
        <pc:docMk/>
      </pc:docMkLst>
      <pc:sldChg chg="modSp">
        <pc:chgData name="Cella Matilde" userId="S::matilde.cella@regione.emilia-romagna.it::e8d1874f-81f2-43d5-8d15-7594dc1a524a" providerId="AD" clId="Web-{BB8F8616-4287-8C45-E695-E00FE05086D8}" dt="2024-07-12T12:09:31.451" v="5" actId="20577"/>
        <pc:sldMkLst>
          <pc:docMk/>
          <pc:sldMk cId="738382136" sldId="355"/>
        </pc:sldMkLst>
        <pc:spChg chg="mod">
          <ac:chgData name="Cella Matilde" userId="S::matilde.cella@regione.emilia-romagna.it::e8d1874f-81f2-43d5-8d15-7594dc1a524a" providerId="AD" clId="Web-{BB8F8616-4287-8C45-E695-E00FE05086D8}" dt="2024-07-12T12:09:31.451" v="5" actId="20577"/>
          <ac:spMkLst>
            <pc:docMk/>
            <pc:sldMk cId="738382136" sldId="355"/>
            <ac:spMk id="3" creationId="{7F85A8A4-EDC8-DF90-8A10-2D59BF613992}"/>
          </ac:spMkLst>
        </pc:spChg>
      </pc:sldChg>
    </pc:docChg>
  </pc:docChgLst>
  <pc:docChgLst>
    <pc:chgData name="Cella Matilde" userId="S::matilde.cella@regione.emilia-romagna.it::e8d1874f-81f2-43d5-8d15-7594dc1a524a" providerId="AD" clId="Web-{BF3E0B35-ACD1-43D0-A023-A2777FAD54C8}"/>
    <pc:docChg chg="modSld">
      <pc:chgData name="Cella Matilde" userId="S::matilde.cella@regione.emilia-romagna.it::e8d1874f-81f2-43d5-8d15-7594dc1a524a" providerId="AD" clId="Web-{BF3E0B35-ACD1-43D0-A023-A2777FAD54C8}" dt="2024-07-12T08:56:23.031" v="112" actId="20577"/>
      <pc:docMkLst>
        <pc:docMk/>
      </pc:docMkLst>
      <pc:sldChg chg="modSp">
        <pc:chgData name="Cella Matilde" userId="S::matilde.cella@regione.emilia-romagna.it::e8d1874f-81f2-43d5-8d15-7594dc1a524a" providerId="AD" clId="Web-{BF3E0B35-ACD1-43D0-A023-A2777FAD54C8}" dt="2024-07-12T08:49:18.827" v="4" actId="20577"/>
        <pc:sldMkLst>
          <pc:docMk/>
          <pc:sldMk cId="711292997" sldId="337"/>
        </pc:sldMkLst>
        <pc:spChg chg="mod">
          <ac:chgData name="Cella Matilde" userId="S::matilde.cella@regione.emilia-romagna.it::e8d1874f-81f2-43d5-8d15-7594dc1a524a" providerId="AD" clId="Web-{BF3E0B35-ACD1-43D0-A023-A2777FAD54C8}" dt="2024-07-12T08:49:18.827" v="4" actId="20577"/>
          <ac:spMkLst>
            <pc:docMk/>
            <pc:sldMk cId="711292997" sldId="337"/>
            <ac:spMk id="2" creationId="{A8BEB1BA-430F-12A2-A2B0-4F9B7E4033C3}"/>
          </ac:spMkLst>
        </pc:spChg>
      </pc:sldChg>
      <pc:sldChg chg="modSp">
        <pc:chgData name="Cella Matilde" userId="S::matilde.cella@regione.emilia-romagna.it::e8d1874f-81f2-43d5-8d15-7594dc1a524a" providerId="AD" clId="Web-{BF3E0B35-ACD1-43D0-A023-A2777FAD54C8}" dt="2024-07-12T08:56:23.031" v="112" actId="20577"/>
        <pc:sldMkLst>
          <pc:docMk/>
          <pc:sldMk cId="3986853242" sldId="351"/>
        </pc:sldMkLst>
        <pc:spChg chg="mod">
          <ac:chgData name="Cella Matilde" userId="S::matilde.cella@regione.emilia-romagna.it::e8d1874f-81f2-43d5-8d15-7594dc1a524a" providerId="AD" clId="Web-{BF3E0B35-ACD1-43D0-A023-A2777FAD54C8}" dt="2024-07-12T08:56:23.031" v="112" actId="20577"/>
          <ac:spMkLst>
            <pc:docMk/>
            <pc:sldMk cId="3986853242" sldId="351"/>
            <ac:spMk id="6" creationId="{AAE825BD-79CB-E63C-C19F-0C96C0BC3625}"/>
          </ac:spMkLst>
        </pc:spChg>
        <pc:graphicFrameChg chg="mod modGraphic">
          <ac:chgData name="Cella Matilde" userId="S::matilde.cella@regione.emilia-romagna.it::e8d1874f-81f2-43d5-8d15-7594dc1a524a" providerId="AD" clId="Web-{BF3E0B35-ACD1-43D0-A023-A2777FAD54C8}" dt="2024-07-12T08:56:19.812" v="111"/>
          <ac:graphicFrameMkLst>
            <pc:docMk/>
            <pc:sldMk cId="3986853242" sldId="351"/>
            <ac:graphicFrameMk id="2" creationId="{918EA426-B315-CA1A-9908-0DA3C469EA32}"/>
          </ac:graphicFrameMkLst>
        </pc:graphicFrameChg>
      </pc:sldChg>
    </pc:docChg>
  </pc:docChgLst>
  <pc:docChgLst>
    <pc:chgData name="Lelleri Raffaele" userId="S::raffaele.lelleri@regione.emilia-romagna.it::a071a539-a82d-475f-812f-0093b843073f" providerId="AD" clId="Web-{006741BC-A559-D3B6-B516-A9C4F4A47491}"/>
    <pc:docChg chg="modSld">
      <pc:chgData name="Lelleri Raffaele" userId="S::raffaele.lelleri@regione.emilia-romagna.it::a071a539-a82d-475f-812f-0093b843073f" providerId="AD" clId="Web-{006741BC-A559-D3B6-B516-A9C4F4A47491}" dt="2024-07-11T15:54:49.617" v="351" actId="20577"/>
      <pc:docMkLst>
        <pc:docMk/>
      </pc:docMkLst>
      <pc:sldChg chg="modSp">
        <pc:chgData name="Lelleri Raffaele" userId="S::raffaele.lelleri@regione.emilia-romagna.it::a071a539-a82d-475f-812f-0093b843073f" providerId="AD" clId="Web-{006741BC-A559-D3B6-B516-A9C4F4A47491}" dt="2024-07-11T15:51:37.314" v="88" actId="20577"/>
        <pc:sldMkLst>
          <pc:docMk/>
          <pc:sldMk cId="3080847932" sldId="341"/>
        </pc:sldMkLst>
        <pc:spChg chg="mod">
          <ac:chgData name="Lelleri Raffaele" userId="S::raffaele.lelleri@regione.emilia-romagna.it::a071a539-a82d-475f-812f-0093b843073f" providerId="AD" clId="Web-{006741BC-A559-D3B6-B516-A9C4F4A47491}" dt="2024-07-11T15:51:37.314" v="88" actId="20577"/>
          <ac:spMkLst>
            <pc:docMk/>
            <pc:sldMk cId="3080847932" sldId="341"/>
            <ac:spMk id="3" creationId="{7F85A8A4-EDC8-DF90-8A10-2D59BF613992}"/>
          </ac:spMkLst>
        </pc:spChg>
      </pc:sldChg>
      <pc:sldChg chg="modSp">
        <pc:chgData name="Lelleri Raffaele" userId="S::raffaele.lelleri@regione.emilia-romagna.it::a071a539-a82d-475f-812f-0093b843073f" providerId="AD" clId="Web-{006741BC-A559-D3B6-B516-A9C4F4A47491}" dt="2024-07-11T15:53:25.130" v="189" actId="20577"/>
        <pc:sldMkLst>
          <pc:docMk/>
          <pc:sldMk cId="4060470587" sldId="343"/>
        </pc:sldMkLst>
        <pc:spChg chg="mod">
          <ac:chgData name="Lelleri Raffaele" userId="S::raffaele.lelleri@regione.emilia-romagna.it::a071a539-a82d-475f-812f-0093b843073f" providerId="AD" clId="Web-{006741BC-A559-D3B6-B516-A9C4F4A47491}" dt="2024-07-11T15:53:25.130" v="189" actId="20577"/>
          <ac:spMkLst>
            <pc:docMk/>
            <pc:sldMk cId="4060470587" sldId="343"/>
            <ac:spMk id="3" creationId="{7F85A8A4-EDC8-DF90-8A10-2D59BF613992}"/>
          </ac:spMkLst>
        </pc:spChg>
      </pc:sldChg>
      <pc:sldChg chg="modSp">
        <pc:chgData name="Lelleri Raffaele" userId="S::raffaele.lelleri@regione.emilia-romagna.it::a071a539-a82d-475f-812f-0093b843073f" providerId="AD" clId="Web-{006741BC-A559-D3B6-B516-A9C4F4A47491}" dt="2024-07-11T15:54:25.475" v="319"/>
        <pc:sldMkLst>
          <pc:docMk/>
          <pc:sldMk cId="3986853242" sldId="351"/>
        </pc:sldMkLst>
        <pc:spChg chg="mod">
          <ac:chgData name="Lelleri Raffaele" userId="S::raffaele.lelleri@regione.emilia-romagna.it::a071a539-a82d-475f-812f-0093b843073f" providerId="AD" clId="Web-{006741BC-A559-D3B6-B516-A9C4F4A47491}" dt="2024-07-11T15:50:07.326" v="25" actId="20577"/>
          <ac:spMkLst>
            <pc:docMk/>
            <pc:sldMk cId="3986853242" sldId="351"/>
            <ac:spMk id="6" creationId="{AAE825BD-79CB-E63C-C19F-0C96C0BC3625}"/>
          </ac:spMkLst>
        </pc:spChg>
        <pc:graphicFrameChg chg="mod modGraphic">
          <ac:chgData name="Lelleri Raffaele" userId="S::raffaele.lelleri@regione.emilia-romagna.it::a071a539-a82d-475f-812f-0093b843073f" providerId="AD" clId="Web-{006741BC-A559-D3B6-B516-A9C4F4A47491}" dt="2024-07-11T15:54:25.475" v="319"/>
          <ac:graphicFrameMkLst>
            <pc:docMk/>
            <pc:sldMk cId="3986853242" sldId="351"/>
            <ac:graphicFrameMk id="2" creationId="{918EA426-B315-CA1A-9908-0DA3C469EA32}"/>
          </ac:graphicFrameMkLst>
        </pc:graphicFrameChg>
      </pc:sldChg>
      <pc:sldChg chg="modSp">
        <pc:chgData name="Lelleri Raffaele" userId="S::raffaele.lelleri@regione.emilia-romagna.it::a071a539-a82d-475f-812f-0093b843073f" providerId="AD" clId="Web-{006741BC-A559-D3B6-B516-A9C4F4A47491}" dt="2024-07-11T15:54:49.617" v="351" actId="20577"/>
        <pc:sldMkLst>
          <pc:docMk/>
          <pc:sldMk cId="3182387416" sldId="353"/>
        </pc:sldMkLst>
        <pc:spChg chg="mod">
          <ac:chgData name="Lelleri Raffaele" userId="S::raffaele.lelleri@regione.emilia-romagna.it::a071a539-a82d-475f-812f-0093b843073f" providerId="AD" clId="Web-{006741BC-A559-D3B6-B516-A9C4F4A47491}" dt="2024-07-11T15:54:49.617" v="351" actId="20577"/>
          <ac:spMkLst>
            <pc:docMk/>
            <pc:sldMk cId="3182387416" sldId="353"/>
            <ac:spMk id="3" creationId="{7F85A8A4-EDC8-DF90-8A10-2D59BF613992}"/>
          </ac:spMkLst>
        </pc:spChg>
      </pc:sldChg>
    </pc:docChg>
  </pc:docChgLst>
  <pc:docChgLst>
    <pc:chgData name="Angelelli Giulia" userId="d035babd-23ba-4e20-a052-06b2a0108453" providerId="ADAL" clId="{0CF37136-4288-4C6B-BB2F-EAB3E8346240}"/>
    <pc:docChg chg="undo custSel modSld sldOrd">
      <pc:chgData name="Angelelli Giulia" userId="d035babd-23ba-4e20-a052-06b2a0108453" providerId="ADAL" clId="{0CF37136-4288-4C6B-BB2F-EAB3E8346240}" dt="2024-07-15T15:36:40.645" v="1142"/>
      <pc:docMkLst>
        <pc:docMk/>
      </pc:docMkLst>
      <pc:sldChg chg="delSp modSp mod">
        <pc:chgData name="Angelelli Giulia" userId="d035babd-23ba-4e20-a052-06b2a0108453" providerId="ADAL" clId="{0CF37136-4288-4C6B-BB2F-EAB3E8346240}" dt="2024-07-15T12:45:43.352" v="1132" actId="1076"/>
        <pc:sldMkLst>
          <pc:docMk/>
          <pc:sldMk cId="711292997" sldId="337"/>
        </pc:sldMkLst>
        <pc:spChg chg="mod">
          <ac:chgData name="Angelelli Giulia" userId="d035babd-23ba-4e20-a052-06b2a0108453" providerId="ADAL" clId="{0CF37136-4288-4C6B-BB2F-EAB3E8346240}" dt="2024-07-15T12:45:43.352" v="1132" actId="1076"/>
          <ac:spMkLst>
            <pc:docMk/>
            <pc:sldMk cId="711292997" sldId="337"/>
            <ac:spMk id="2" creationId="{A8BEB1BA-430F-12A2-A2B0-4F9B7E4033C3}"/>
          </ac:spMkLst>
        </pc:spChg>
        <pc:spChg chg="mod">
          <ac:chgData name="Angelelli Giulia" userId="d035babd-23ba-4e20-a052-06b2a0108453" providerId="ADAL" clId="{0CF37136-4288-4C6B-BB2F-EAB3E8346240}" dt="2024-07-12T13:31:32.095" v="94" actId="1076"/>
          <ac:spMkLst>
            <pc:docMk/>
            <pc:sldMk cId="711292997" sldId="337"/>
            <ac:spMk id="3" creationId="{42FF2B4B-9F2E-6A31-AFF2-03DCF43E6FCE}"/>
          </ac:spMkLst>
        </pc:spChg>
        <pc:picChg chg="del">
          <ac:chgData name="Angelelli Giulia" userId="d035babd-23ba-4e20-a052-06b2a0108453" providerId="ADAL" clId="{0CF37136-4288-4C6B-BB2F-EAB3E8346240}" dt="2024-07-12T13:30:09.737" v="0" actId="478"/>
          <ac:picMkLst>
            <pc:docMk/>
            <pc:sldMk cId="711292997" sldId="337"/>
            <ac:picMk id="4" creationId="{A6E2300D-1CB3-24C1-1A46-6D1E0AB86340}"/>
          </ac:picMkLst>
        </pc:picChg>
      </pc:sldChg>
      <pc:sldChg chg="modSp mod">
        <pc:chgData name="Angelelli Giulia" userId="d035babd-23ba-4e20-a052-06b2a0108453" providerId="ADAL" clId="{0CF37136-4288-4C6B-BB2F-EAB3E8346240}" dt="2024-07-15T12:44:14.216" v="1117" actId="1076"/>
        <pc:sldMkLst>
          <pc:docMk/>
          <pc:sldMk cId="3080847932" sldId="341"/>
        </pc:sldMkLst>
        <pc:spChg chg="mod">
          <ac:chgData name="Angelelli Giulia" userId="d035babd-23ba-4e20-a052-06b2a0108453" providerId="ADAL" clId="{0CF37136-4288-4C6B-BB2F-EAB3E8346240}" dt="2024-07-15T12:38:30.747" v="985" actId="1076"/>
          <ac:spMkLst>
            <pc:docMk/>
            <pc:sldMk cId="3080847932" sldId="341"/>
            <ac:spMk id="3" creationId="{7F85A8A4-EDC8-DF90-8A10-2D59BF613992}"/>
          </ac:spMkLst>
        </pc:spChg>
        <pc:spChg chg="mod">
          <ac:chgData name="Angelelli Giulia" userId="d035babd-23ba-4e20-a052-06b2a0108453" providerId="ADAL" clId="{0CF37136-4288-4C6B-BB2F-EAB3E8346240}" dt="2024-07-15T12:44:14.216" v="1117" actId="1076"/>
          <ac:spMkLst>
            <pc:docMk/>
            <pc:sldMk cId="3080847932" sldId="341"/>
            <ac:spMk id="205" creationId="{00000000-0000-0000-0000-000000000000}"/>
          </ac:spMkLst>
        </pc:spChg>
      </pc:sldChg>
      <pc:sldChg chg="modSp mod ord">
        <pc:chgData name="Angelelli Giulia" userId="d035babd-23ba-4e20-a052-06b2a0108453" providerId="ADAL" clId="{0CF37136-4288-4C6B-BB2F-EAB3E8346240}" dt="2024-07-15T15:36:40.645" v="1142"/>
        <pc:sldMkLst>
          <pc:docMk/>
          <pc:sldMk cId="4060470587" sldId="343"/>
        </pc:sldMkLst>
        <pc:spChg chg="mod">
          <ac:chgData name="Angelelli Giulia" userId="d035babd-23ba-4e20-a052-06b2a0108453" providerId="ADAL" clId="{0CF37136-4288-4C6B-BB2F-EAB3E8346240}" dt="2024-07-15T12:44:25.425" v="1120" actId="20577"/>
          <ac:spMkLst>
            <pc:docMk/>
            <pc:sldMk cId="4060470587" sldId="343"/>
            <ac:spMk id="3" creationId="{7F85A8A4-EDC8-DF90-8A10-2D59BF613992}"/>
          </ac:spMkLst>
        </pc:spChg>
        <pc:spChg chg="mod">
          <ac:chgData name="Angelelli Giulia" userId="d035babd-23ba-4e20-a052-06b2a0108453" providerId="ADAL" clId="{0CF37136-4288-4C6B-BB2F-EAB3E8346240}" dt="2024-07-15T12:44:19.112" v="1118" actId="1076"/>
          <ac:spMkLst>
            <pc:docMk/>
            <pc:sldMk cId="4060470587" sldId="343"/>
            <ac:spMk id="205" creationId="{00000000-0000-0000-0000-000000000000}"/>
          </ac:spMkLst>
        </pc:spChg>
      </pc:sldChg>
      <pc:sldChg chg="modSp mod">
        <pc:chgData name="Angelelli Giulia" userId="d035babd-23ba-4e20-a052-06b2a0108453" providerId="ADAL" clId="{0CF37136-4288-4C6B-BB2F-EAB3E8346240}" dt="2024-07-15T12:41:01.906" v="1014" actId="113"/>
        <pc:sldMkLst>
          <pc:docMk/>
          <pc:sldMk cId="3424315879" sldId="344"/>
        </pc:sldMkLst>
        <pc:spChg chg="mod">
          <ac:chgData name="Angelelli Giulia" userId="d035babd-23ba-4e20-a052-06b2a0108453" providerId="ADAL" clId="{0CF37136-4288-4C6B-BB2F-EAB3E8346240}" dt="2024-07-15T12:41:01.906" v="1014" actId="113"/>
          <ac:spMkLst>
            <pc:docMk/>
            <pc:sldMk cId="3424315879" sldId="344"/>
            <ac:spMk id="3" creationId="{7F85A8A4-EDC8-DF90-8A10-2D59BF613992}"/>
          </ac:spMkLst>
        </pc:spChg>
        <pc:spChg chg="mod">
          <ac:chgData name="Angelelli Giulia" userId="d035babd-23ba-4e20-a052-06b2a0108453" providerId="ADAL" clId="{0CF37136-4288-4C6B-BB2F-EAB3E8346240}" dt="2024-07-12T13:40:12.156" v="252" actId="20577"/>
          <ac:spMkLst>
            <pc:docMk/>
            <pc:sldMk cId="3424315879" sldId="344"/>
            <ac:spMk id="205" creationId="{00000000-0000-0000-0000-000000000000}"/>
          </ac:spMkLst>
        </pc:spChg>
      </pc:sldChg>
      <pc:sldChg chg="modSp mod">
        <pc:chgData name="Angelelli Giulia" userId="d035babd-23ba-4e20-a052-06b2a0108453" providerId="ADAL" clId="{0CF37136-4288-4C6B-BB2F-EAB3E8346240}" dt="2024-07-15T12:42:33.090" v="1095" actId="14100"/>
        <pc:sldMkLst>
          <pc:docMk/>
          <pc:sldMk cId="3986853242" sldId="351"/>
        </pc:sldMkLst>
        <pc:spChg chg="mod">
          <ac:chgData name="Angelelli Giulia" userId="d035babd-23ba-4e20-a052-06b2a0108453" providerId="ADAL" clId="{0CF37136-4288-4C6B-BB2F-EAB3E8346240}" dt="2024-07-15T12:42:12.563" v="1090" actId="404"/>
          <ac:spMkLst>
            <pc:docMk/>
            <pc:sldMk cId="3986853242" sldId="351"/>
            <ac:spMk id="6" creationId="{AAE825BD-79CB-E63C-C19F-0C96C0BC3625}"/>
          </ac:spMkLst>
        </pc:spChg>
        <pc:graphicFrameChg chg="mod modGraphic">
          <ac:chgData name="Angelelli Giulia" userId="d035babd-23ba-4e20-a052-06b2a0108453" providerId="ADAL" clId="{0CF37136-4288-4C6B-BB2F-EAB3E8346240}" dt="2024-07-15T12:42:33.090" v="1095" actId="14100"/>
          <ac:graphicFrameMkLst>
            <pc:docMk/>
            <pc:sldMk cId="3986853242" sldId="351"/>
            <ac:graphicFrameMk id="2" creationId="{918EA426-B315-CA1A-9908-0DA3C469EA32}"/>
          </ac:graphicFrameMkLst>
        </pc:graphicFrameChg>
      </pc:sldChg>
      <pc:sldChg chg="addSp delSp modSp mod">
        <pc:chgData name="Angelelli Giulia" userId="d035babd-23ba-4e20-a052-06b2a0108453" providerId="ADAL" clId="{0CF37136-4288-4C6B-BB2F-EAB3E8346240}" dt="2024-07-15T12:43:17.084" v="1103"/>
        <pc:sldMkLst>
          <pc:docMk/>
          <pc:sldMk cId="1747139661" sldId="352"/>
        </pc:sldMkLst>
        <pc:spChg chg="add mod">
          <ac:chgData name="Angelelli Giulia" userId="d035babd-23ba-4e20-a052-06b2a0108453" providerId="ADAL" clId="{0CF37136-4288-4C6B-BB2F-EAB3E8346240}" dt="2024-07-15T12:43:17.084" v="1103"/>
          <ac:spMkLst>
            <pc:docMk/>
            <pc:sldMk cId="1747139661" sldId="352"/>
            <ac:spMk id="2" creationId="{4F72A2AA-F6BC-9499-C284-035AE19AF51B}"/>
          </ac:spMkLst>
        </pc:spChg>
        <pc:spChg chg="mod">
          <ac:chgData name="Angelelli Giulia" userId="d035babd-23ba-4e20-a052-06b2a0108453" providerId="ADAL" clId="{0CF37136-4288-4C6B-BB2F-EAB3E8346240}" dt="2024-07-15T12:40:46.709" v="1010" actId="115"/>
          <ac:spMkLst>
            <pc:docMk/>
            <pc:sldMk cId="1747139661" sldId="352"/>
            <ac:spMk id="3" creationId="{7F85A8A4-EDC8-DF90-8A10-2D59BF613992}"/>
          </ac:spMkLst>
        </pc:spChg>
        <pc:spChg chg="del mod">
          <ac:chgData name="Angelelli Giulia" userId="d035babd-23ba-4e20-a052-06b2a0108453" providerId="ADAL" clId="{0CF37136-4288-4C6B-BB2F-EAB3E8346240}" dt="2024-07-15T12:43:15.882" v="1102" actId="478"/>
          <ac:spMkLst>
            <pc:docMk/>
            <pc:sldMk cId="1747139661" sldId="352"/>
            <ac:spMk id="205" creationId="{00000000-0000-0000-0000-000000000000}"/>
          </ac:spMkLst>
        </pc:spChg>
      </pc:sldChg>
      <pc:sldChg chg="modSp mod">
        <pc:chgData name="Angelelli Giulia" userId="d035babd-23ba-4e20-a052-06b2a0108453" providerId="ADAL" clId="{0CF37136-4288-4C6B-BB2F-EAB3E8346240}" dt="2024-07-15T12:49:53.997" v="1140" actId="20577"/>
        <pc:sldMkLst>
          <pc:docMk/>
          <pc:sldMk cId="3182387416" sldId="353"/>
        </pc:sldMkLst>
        <pc:spChg chg="mod">
          <ac:chgData name="Angelelli Giulia" userId="d035babd-23ba-4e20-a052-06b2a0108453" providerId="ADAL" clId="{0CF37136-4288-4C6B-BB2F-EAB3E8346240}" dt="2024-07-15T12:49:53.997" v="1140" actId="20577"/>
          <ac:spMkLst>
            <pc:docMk/>
            <pc:sldMk cId="3182387416" sldId="353"/>
            <ac:spMk id="3" creationId="{7F85A8A4-EDC8-DF90-8A10-2D59BF613992}"/>
          </ac:spMkLst>
        </pc:spChg>
        <pc:spChg chg="mod">
          <ac:chgData name="Angelelli Giulia" userId="d035babd-23ba-4e20-a052-06b2a0108453" providerId="ADAL" clId="{0CF37136-4288-4C6B-BB2F-EAB3E8346240}" dt="2024-07-15T12:43:24.168" v="1104" actId="1076"/>
          <ac:spMkLst>
            <pc:docMk/>
            <pc:sldMk cId="3182387416" sldId="353"/>
            <ac:spMk id="205" creationId="{00000000-0000-0000-0000-000000000000}"/>
          </ac:spMkLst>
        </pc:spChg>
      </pc:sldChg>
      <pc:sldChg chg="modSp mod">
        <pc:chgData name="Angelelli Giulia" userId="d035babd-23ba-4e20-a052-06b2a0108453" providerId="ADAL" clId="{0CF37136-4288-4C6B-BB2F-EAB3E8346240}" dt="2024-07-15T12:45:10.850" v="1125" actId="1076"/>
        <pc:sldMkLst>
          <pc:docMk/>
          <pc:sldMk cId="738382136" sldId="355"/>
        </pc:sldMkLst>
        <pc:spChg chg="mod">
          <ac:chgData name="Angelelli Giulia" userId="d035babd-23ba-4e20-a052-06b2a0108453" providerId="ADAL" clId="{0CF37136-4288-4C6B-BB2F-EAB3E8346240}" dt="2024-07-15T12:45:10.850" v="1125" actId="1076"/>
          <ac:spMkLst>
            <pc:docMk/>
            <pc:sldMk cId="738382136" sldId="355"/>
            <ac:spMk id="3" creationId="{7F85A8A4-EDC8-DF90-8A10-2D59BF613992}"/>
          </ac:spMkLst>
        </pc:spChg>
        <pc:spChg chg="mod">
          <ac:chgData name="Angelelli Giulia" userId="d035babd-23ba-4e20-a052-06b2a0108453" providerId="ADAL" clId="{0CF37136-4288-4C6B-BB2F-EAB3E8346240}" dt="2024-07-15T12:45:08.312" v="1124" actId="1076"/>
          <ac:spMkLst>
            <pc:docMk/>
            <pc:sldMk cId="738382136" sldId="355"/>
            <ac:spMk id="205" creationId="{00000000-0000-0000-0000-000000000000}"/>
          </ac:spMkLst>
        </pc:spChg>
      </pc:sldChg>
      <pc:sldChg chg="addSp delSp modSp mod">
        <pc:chgData name="Angelelli Giulia" userId="d035babd-23ba-4e20-a052-06b2a0108453" providerId="ADAL" clId="{0CF37136-4288-4C6B-BB2F-EAB3E8346240}" dt="2024-07-15T12:43:59.345" v="1116" actId="114"/>
        <pc:sldMkLst>
          <pc:docMk/>
          <pc:sldMk cId="2268411681" sldId="356"/>
        </pc:sldMkLst>
        <pc:spChg chg="add mod">
          <ac:chgData name="Angelelli Giulia" userId="d035babd-23ba-4e20-a052-06b2a0108453" providerId="ADAL" clId="{0CF37136-4288-4C6B-BB2F-EAB3E8346240}" dt="2024-07-15T12:43:29.792" v="1106"/>
          <ac:spMkLst>
            <pc:docMk/>
            <pc:sldMk cId="2268411681" sldId="356"/>
            <ac:spMk id="2" creationId="{ED40B278-F818-346C-33DB-0B356057B4D8}"/>
          </ac:spMkLst>
        </pc:spChg>
        <pc:spChg chg="mod">
          <ac:chgData name="Angelelli Giulia" userId="d035babd-23ba-4e20-a052-06b2a0108453" providerId="ADAL" clId="{0CF37136-4288-4C6B-BB2F-EAB3E8346240}" dt="2024-07-15T12:43:59.345" v="1116" actId="114"/>
          <ac:spMkLst>
            <pc:docMk/>
            <pc:sldMk cId="2268411681" sldId="356"/>
            <ac:spMk id="3" creationId="{7F85A8A4-EDC8-DF90-8A10-2D59BF613992}"/>
          </ac:spMkLst>
        </pc:spChg>
        <pc:spChg chg="add mod">
          <ac:chgData name="Angelelli Giulia" userId="d035babd-23ba-4e20-a052-06b2a0108453" providerId="ADAL" clId="{0CF37136-4288-4C6B-BB2F-EAB3E8346240}" dt="2024-07-15T12:43:50.145" v="1114" actId="20577"/>
          <ac:spMkLst>
            <pc:docMk/>
            <pc:sldMk cId="2268411681" sldId="356"/>
            <ac:spMk id="4" creationId="{ED57D148-06DB-F19A-57DF-30FC496594D5}"/>
          </ac:spMkLst>
        </pc:spChg>
        <pc:spChg chg="add del mod">
          <ac:chgData name="Angelelli Giulia" userId="d035babd-23ba-4e20-a052-06b2a0108453" providerId="ADAL" clId="{0CF37136-4288-4C6B-BB2F-EAB3E8346240}" dt="2024-07-15T12:43:41.905" v="1108" actId="478"/>
          <ac:spMkLst>
            <pc:docMk/>
            <pc:sldMk cId="2268411681" sldId="356"/>
            <ac:spMk id="20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01C12F-7F6A-4DF2-907F-B2403589F85D}" type="datetimeFigureOut">
              <a:rPr lang="it-IT" smtClean="0"/>
              <a:t>15/07/2024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1238250"/>
            <a:ext cx="5943600" cy="3343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767263"/>
            <a:ext cx="5435600" cy="39004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0911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8100" y="940911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EDDC70-4A24-4423-8BCC-D102ADCFE9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4420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EDDC70-4A24-4423-8BCC-D102ADCFE9D2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3196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re e dat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0" y="5929931"/>
            <a:ext cx="10985502" cy="318490"/>
          </a:xfrm>
          <a:prstGeom prst="rect">
            <a:avLst/>
          </a:prstGeom>
        </p:spPr>
        <p:txBody>
          <a:bodyPr lIns="45719" tIns="45719" rIns="45719" bIns="45719"/>
          <a:lstStyle>
            <a:lvl1pPr>
              <a:defRPr sz="1800"/>
            </a:lvl1pPr>
          </a:lstStyle>
          <a:p>
            <a:r>
              <a:t>Autore e data</a:t>
            </a:r>
          </a:p>
        </p:txBody>
      </p:sp>
      <p:sp>
        <p:nvSpPr>
          <p:cNvPr id="12" name="Titolo presentazion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Titolo presentazione</a:t>
            </a:r>
          </a:p>
        </p:txBody>
      </p:sp>
      <p:sp>
        <p:nvSpPr>
          <p:cNvPr id="13" name="Corpo livello uno…"/>
          <p:cNvSpPr txBox="1">
            <a:spLocks noGrp="1"/>
          </p:cNvSpPr>
          <p:nvPr>
            <p:ph type="body" sz="quarter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Sottotitolo presentazione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30945451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presentazione"/>
          <p:cNvSpPr txBox="1">
            <a:spLocks noGrp="1"/>
          </p:cNvSpPr>
          <p:nvPr>
            <p:ph type="title" hasCustomPrompt="1"/>
          </p:nvPr>
        </p:nvSpPr>
        <p:spPr>
          <a:xfrm>
            <a:off x="603248" y="1287496"/>
            <a:ext cx="10985502" cy="2324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50800" tIns="50800" rIns="50800" bIns="50800" anchor="b">
            <a:normAutofit/>
          </a:bodyPr>
          <a:lstStyle/>
          <a:p>
            <a:r>
              <a:t>Titolo presentazione</a:t>
            </a:r>
          </a:p>
        </p:txBody>
      </p:sp>
      <p:sp>
        <p:nvSpPr>
          <p:cNvPr id="3" name="Corpo livello uno…"/>
          <p:cNvSpPr txBox="1">
            <a:spLocks noGrp="1"/>
          </p:cNvSpPr>
          <p:nvPr>
            <p:ph type="body" idx="1" hasCustomPrompt="1"/>
          </p:nvPr>
        </p:nvSpPr>
        <p:spPr>
          <a:xfrm>
            <a:off x="600671" y="3611595"/>
            <a:ext cx="10985501" cy="952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Sottotitolo presentazione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Numero diapositiva"/>
          <p:cNvSpPr txBox="1">
            <a:spLocks noGrp="1"/>
          </p:cNvSpPr>
          <p:nvPr>
            <p:ph type="sldNum" sz="quarter" idx="2"/>
          </p:nvPr>
        </p:nvSpPr>
        <p:spPr>
          <a:xfrm>
            <a:off x="6000750" y="6486708"/>
            <a:ext cx="262892" cy="241092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292100">
              <a:defRPr sz="9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07040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ransition spd="med"/>
  <p:txStyles>
    <p:titleStyle>
      <a:lvl1pPr marL="0" marR="0" indent="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800" b="1" i="0" u="none" strike="noStrike" cap="none" spc="-116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800" b="1" i="0" u="none" strike="noStrike" cap="none" spc="-116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800" b="1" i="0" u="none" strike="noStrike" cap="none" spc="-116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800" b="1" i="0" u="none" strike="noStrike" cap="none" spc="-116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800" b="1" i="0" u="none" strike="noStrike" cap="none" spc="-116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800" b="1" i="0" u="none" strike="noStrike" cap="none" spc="-116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800" b="1" i="0" u="none" strike="noStrike" cap="none" spc="-116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800" b="1" i="0" u="none" strike="noStrike" cap="none" spc="-116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800" b="1" i="0" u="none" strike="noStrike" cap="none" spc="-116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0" marR="0" indent="0" algn="l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75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l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75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l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75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l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75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l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75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l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75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l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75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l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75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l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75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regioneer.it/bandoFondoAffitto2024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PoliticheAbitative@postacert.regione.emilia-romagna.it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fondoaffittocittadini@regione.emilia-romagna.it" TargetMode="External"/><Relationship Id="rId5" Type="http://schemas.openxmlformats.org/officeDocument/2006/relationships/hyperlink" Target="mailto:fondoaffitto@regione.emilia-romagna.it" TargetMode="External"/><Relationship Id="rId4" Type="http://schemas.openxmlformats.org/officeDocument/2006/relationships/hyperlink" Target="https://regioneer.it/bandoFondoAffitto202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Titolo capitolo"/>
          <p:cNvSpPr txBox="1"/>
          <p:nvPr/>
        </p:nvSpPr>
        <p:spPr>
          <a:xfrm>
            <a:off x="366098" y="2654429"/>
            <a:ext cx="10643648" cy="4360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 algn="l">
              <a:defRPr sz="7700" b="1">
                <a:solidFill>
                  <a:srgbClr val="64AD85"/>
                </a:solidFill>
                <a:latin typeface="Raleway"/>
                <a:ea typeface="Raleway"/>
                <a:cs typeface="Raleway"/>
                <a:sym typeface="Raleway"/>
              </a:defRPr>
            </a:lvl1pPr>
          </a:lstStyle>
          <a:p>
            <a:pPr algn="ctr" defTabSz="1219169" hangingPunct="0"/>
            <a:endParaRPr sz="2500" kern="0">
              <a:solidFill>
                <a:srgbClr val="00A2FF">
                  <a:lumMod val="75000"/>
                </a:srgbClr>
              </a:solidFill>
              <a:latin typeface="Raleway Medium" pitchFamily="2" charset="0"/>
            </a:endParaRPr>
          </a:p>
        </p:txBody>
      </p:sp>
      <p:pic>
        <p:nvPicPr>
          <p:cNvPr id="11" name="Immagine" descr="Immagine">
            <a:extLst>
              <a:ext uri="{FF2B5EF4-FFF2-40B4-BE49-F238E27FC236}">
                <a16:creationId xmlns:a16="http://schemas.microsoft.com/office/drawing/2014/main" id="{18F5656A-7EDF-4A79-B77F-C04DD2E23B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1803807" cy="724477"/>
          </a:xfrm>
          <a:prstGeom prst="rect">
            <a:avLst/>
          </a:prstGeom>
          <a:ln w="12700">
            <a:miter lim="400000"/>
          </a:ln>
        </p:spPr>
      </p:pic>
      <p:pic>
        <p:nvPicPr>
          <p:cNvPr id="12" name="Immagine" descr="Immagine">
            <a:extLst>
              <a:ext uri="{FF2B5EF4-FFF2-40B4-BE49-F238E27FC236}">
                <a16:creationId xmlns:a16="http://schemas.microsoft.com/office/drawing/2014/main" id="{D08B04FD-E681-48E6-A171-AB6CCB07CA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7155" y="6339137"/>
            <a:ext cx="4034846" cy="569387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A8BEB1BA-430F-12A2-A2B0-4F9B7E4033C3}"/>
              </a:ext>
            </a:extLst>
          </p:cNvPr>
          <p:cNvSpPr txBox="1"/>
          <p:nvPr/>
        </p:nvSpPr>
        <p:spPr>
          <a:xfrm>
            <a:off x="2124634" y="2214925"/>
            <a:ext cx="7754471" cy="1887696"/>
          </a:xfrm>
          <a:prstGeom prst="rect">
            <a:avLst/>
          </a:prstGeom>
          <a:noFill/>
          <a:ln w="12700" cap="flat">
            <a:solidFill>
              <a:schemeClr val="bg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2438338" hangingPunct="0"/>
            <a:r>
              <a:rPr lang="it-IT" sz="4800" b="1" kern="0" dirty="0">
                <a:solidFill>
                  <a:srgbClr val="00A2FF">
                    <a:lumMod val="75000"/>
                  </a:srgbClr>
                </a:solidFill>
                <a:latin typeface="Raleway Medium" pitchFamily="2" charset="0"/>
                <a:sym typeface="Helvetica Neue"/>
              </a:rPr>
              <a:t>Bando Affitto 2024</a:t>
            </a:r>
          </a:p>
          <a:p>
            <a:pPr algn="ctr" defTabSz="2438338" hangingPunct="0"/>
            <a:r>
              <a:rPr lang="it-IT" sz="2400" b="1" kern="0" dirty="0">
                <a:solidFill>
                  <a:srgbClr val="00A2FF">
                    <a:lumMod val="75000"/>
                  </a:srgbClr>
                </a:solidFill>
                <a:latin typeface="Raleway Medium" pitchFamily="2" charset="0"/>
                <a:sym typeface="Helvetica Neue"/>
              </a:rPr>
              <a:t>Presentazione per i Comuni e Unioni capofila </a:t>
            </a:r>
          </a:p>
          <a:p>
            <a:pPr algn="ctr" defTabSz="2438338" hangingPunct="0"/>
            <a:r>
              <a:rPr lang="it-IT" sz="2400" b="1" kern="0" dirty="0">
                <a:solidFill>
                  <a:srgbClr val="00A2FF">
                    <a:lumMod val="75000"/>
                  </a:srgbClr>
                </a:solidFill>
                <a:latin typeface="Raleway Medium" pitchFamily="2" charset="0"/>
                <a:sym typeface="Helvetica Neue"/>
              </a:rPr>
              <a:t>dei Distretti sociosanitari</a:t>
            </a:r>
            <a:br>
              <a:rPr lang="it-IT" sz="2000" b="1" kern="0" dirty="0">
                <a:solidFill>
                  <a:srgbClr val="00A2FF">
                    <a:lumMod val="75000"/>
                  </a:srgbClr>
                </a:solidFill>
                <a:latin typeface="Raleway Medium" pitchFamily="2" charset="0"/>
                <a:sym typeface="Helvetica Neue"/>
              </a:rPr>
            </a:br>
            <a:endParaRPr lang="it-IT" sz="2000" b="1" kern="0" dirty="0">
              <a:solidFill>
                <a:srgbClr val="00A2FF"/>
              </a:solidFill>
              <a:latin typeface="Raleway Medium"/>
              <a:sym typeface="Helvetica Neue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42FF2B4B-9F2E-6A31-AFF2-03DCF43E6FCE}"/>
              </a:ext>
            </a:extLst>
          </p:cNvPr>
          <p:cNvSpPr txBox="1"/>
          <p:nvPr/>
        </p:nvSpPr>
        <p:spPr>
          <a:xfrm>
            <a:off x="621779" y="5942836"/>
            <a:ext cx="7210247" cy="410369"/>
          </a:xfrm>
          <a:prstGeom prst="rect">
            <a:avLst/>
          </a:prstGeom>
          <a:noFill/>
          <a:ln w="12700" cap="flat">
            <a:solidFill>
              <a:schemeClr val="bg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2000" b="1" kern="0">
                <a:solidFill>
                  <a:srgbClr val="00A2FF">
                    <a:lumMod val="75000"/>
                  </a:srgbClr>
                </a:solidFill>
                <a:latin typeface="Raleway Medium" pitchFamily="2" charset="0"/>
                <a:sym typeface="Helvetica Neue"/>
              </a:rPr>
              <a:t>15 luglio 2024</a:t>
            </a:r>
          </a:p>
        </p:txBody>
      </p:sp>
    </p:spTree>
    <p:extLst>
      <p:ext uri="{BB962C8B-B14F-4D97-AF65-F5344CB8AC3E}">
        <p14:creationId xmlns:p14="http://schemas.microsoft.com/office/powerpoint/2010/main" val="711292997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magine" descr="Immagine">
            <a:extLst>
              <a:ext uri="{FF2B5EF4-FFF2-40B4-BE49-F238E27FC236}">
                <a16:creationId xmlns:a16="http://schemas.microsoft.com/office/drawing/2014/main" id="{D08B04FD-E681-48E6-A171-AB6CCB07CA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7387" y="6502866"/>
            <a:ext cx="2874614" cy="405658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7F85A8A4-EDC8-DF90-8A10-2D59BF613992}"/>
              </a:ext>
            </a:extLst>
          </p:cNvPr>
          <p:cNvSpPr txBox="1"/>
          <p:nvPr/>
        </p:nvSpPr>
        <p:spPr>
          <a:xfrm>
            <a:off x="249381" y="3522708"/>
            <a:ext cx="11693237" cy="77970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endParaRPr lang="it-IT" sz="2000" b="1">
              <a:latin typeface="Aptos" panose="020B0004020202020204" pitchFamily="34" charset="0"/>
            </a:endParaRPr>
          </a:p>
          <a:p>
            <a:pPr marL="342900" marR="0" indent="-34290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it-IT" sz="2400" b="0" i="0" u="none" strike="noStrike" cap="none" spc="0" normalizeH="0" baseline="0">
              <a:ln>
                <a:noFill/>
              </a:ln>
              <a:solidFill>
                <a:srgbClr val="5E5E5E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918EA426-B315-CA1A-9908-0DA3C469EA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7941106"/>
              </p:ext>
            </p:extLst>
          </p:nvPr>
        </p:nvGraphicFramePr>
        <p:xfrm>
          <a:off x="569534" y="1300507"/>
          <a:ext cx="11373084" cy="354389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874473">
                  <a:extLst>
                    <a:ext uri="{9D8B030D-6E8A-4147-A177-3AD203B41FA5}">
                      <a16:colId xmlns:a16="http://schemas.microsoft.com/office/drawing/2014/main" val="1315923853"/>
                    </a:ext>
                  </a:extLst>
                </a:gridCol>
                <a:gridCol w="8498611">
                  <a:extLst>
                    <a:ext uri="{9D8B030D-6E8A-4147-A177-3AD203B41FA5}">
                      <a16:colId xmlns:a16="http://schemas.microsoft.com/office/drawing/2014/main" val="2515188010"/>
                    </a:ext>
                  </a:extLst>
                </a:gridCol>
              </a:tblGrid>
              <a:tr h="809631">
                <a:tc>
                  <a:txBody>
                    <a:bodyPr/>
                    <a:lstStyle/>
                    <a:p>
                      <a:r>
                        <a:rPr lang="it-IT" sz="2000" b="0" u="none" strike="noStrike" cap="none" spc="0" baseline="0">
                          <a:solidFill>
                            <a:schemeClr val="dk1"/>
                          </a:solidFill>
                          <a:uFillTx/>
                          <a:latin typeface="Aptos"/>
                        </a:rPr>
                        <a:t>Risorse</a:t>
                      </a:r>
                      <a:endParaRPr lang="it-IT" sz="2000" b="0" i="0" u="none" strike="noStrike" cap="none" spc="0" baseline="0">
                        <a:solidFill>
                          <a:schemeClr val="dk1"/>
                        </a:solidFill>
                        <a:uFillTx/>
                        <a:latin typeface="Aptos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92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1" u="none" strike="noStrike" cap="none" spc="0" baseline="0" dirty="0">
                          <a:solidFill>
                            <a:schemeClr val="dk1"/>
                          </a:solidFill>
                          <a:uFillTx/>
                          <a:latin typeface="Aptos"/>
                          <a:sym typeface="Helvetica Neue"/>
                        </a:rPr>
                        <a:t>10 Mil</a:t>
                      </a:r>
                      <a:r>
                        <a:rPr lang="it-IT" sz="2400" b="1" u="none" strike="noStrike" cap="none" spc="0" baseline="0" dirty="0">
                          <a:solidFill>
                            <a:schemeClr val="dk1"/>
                          </a:solidFill>
                          <a:uFillTx/>
                          <a:latin typeface="Aptos"/>
                        </a:rPr>
                        <a:t> </a:t>
                      </a:r>
                      <a:r>
                        <a:rPr lang="it-IT" sz="2400" b="0" u="none" strike="noStrike" cap="none" spc="0" baseline="0" dirty="0">
                          <a:solidFill>
                            <a:schemeClr val="dk1"/>
                          </a:solidFill>
                          <a:uFillTx/>
                          <a:latin typeface="Aptos"/>
                        </a:rPr>
                        <a:t>(risorse regionali)**</a:t>
                      </a:r>
                      <a:endParaRPr lang="it-IT" sz="2400" b="1" i="0" u="none" strike="noStrike" cap="none" spc="0" baseline="30000" dirty="0">
                        <a:solidFill>
                          <a:schemeClr val="dk1"/>
                        </a:solidFill>
                        <a:uFillTx/>
                        <a:latin typeface="Aptos"/>
                        <a:ea typeface="+mn-ea"/>
                        <a:cs typeface="+mn-cs"/>
                        <a:sym typeface="Helvetica Neue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5934413"/>
                  </a:ext>
                </a:extLst>
              </a:tr>
              <a:tr h="1508560">
                <a:tc>
                  <a:txBody>
                    <a:bodyPr/>
                    <a:lstStyle/>
                    <a:p>
                      <a:r>
                        <a:rPr lang="it-IT" sz="2000" b="0" i="0" u="none" strike="noStrike" cap="none" spc="0" baseline="0">
                          <a:solidFill>
                            <a:schemeClr val="dk1"/>
                          </a:solidFill>
                          <a:uFillTx/>
                          <a:latin typeface="Aptos"/>
                          <a:ea typeface="+mn-ea"/>
                          <a:cs typeface="+mn-cs"/>
                        </a:rPr>
                        <a:t>Requisiti principali</a:t>
                      </a:r>
                      <a:endParaRPr lang="it-IT" sz="2000" b="0" i="0" u="none" strike="noStrike" cap="none" spc="0" baseline="0">
                        <a:solidFill>
                          <a:schemeClr val="dk1"/>
                        </a:solidFill>
                        <a:uFillTx/>
                        <a:latin typeface="Aptos"/>
                        <a:ea typeface="+mn-ea"/>
                        <a:cs typeface="+mn-cs"/>
                        <a:sym typeface="Helvetica Neue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</a:pPr>
                      <a:r>
                        <a:rPr lang="it-IT" sz="2000" b="1" u="none" strike="noStrike" cap="none" spc="0" baseline="0">
                          <a:solidFill>
                            <a:schemeClr val="dk1"/>
                          </a:solidFill>
                          <a:uFillTx/>
                          <a:latin typeface="Aptos"/>
                          <a:sym typeface="Helvetica Neue"/>
                        </a:rPr>
                        <a:t>ISEE</a:t>
                      </a:r>
                      <a:r>
                        <a:rPr lang="it-IT" sz="2000" b="1" u="none" strike="noStrike" cap="none" spc="0" baseline="0">
                          <a:solidFill>
                            <a:schemeClr val="dk1"/>
                          </a:solidFill>
                          <a:uFillTx/>
                          <a:latin typeface="Aptos"/>
                        </a:rPr>
                        <a:t> fino</a:t>
                      </a:r>
                      <a:r>
                        <a:rPr lang="it-IT" sz="2000" b="1" u="none" strike="noStrike" cap="none" spc="0" baseline="0">
                          <a:solidFill>
                            <a:schemeClr val="dk1"/>
                          </a:solidFill>
                          <a:uFillTx/>
                          <a:latin typeface="Aptos"/>
                          <a:sym typeface="Helvetica Neue"/>
                        </a:rPr>
                        <a:t> </a:t>
                      </a:r>
                      <a:r>
                        <a:rPr lang="it-IT" sz="2000" b="1" u="none" strike="noStrike" cap="none" spc="0" baseline="0">
                          <a:solidFill>
                            <a:schemeClr val="dk1"/>
                          </a:solidFill>
                          <a:uFillTx/>
                          <a:latin typeface="Aptos"/>
                        </a:rPr>
                        <a:t>a </a:t>
                      </a:r>
                      <a:r>
                        <a:rPr lang="it-IT" sz="2000" b="1" u="none" strike="noStrike" cap="none" spc="0" baseline="0">
                          <a:solidFill>
                            <a:schemeClr val="dk1"/>
                          </a:solidFill>
                          <a:uFillTx/>
                          <a:latin typeface="Aptos"/>
                          <a:sym typeface="Helvetica Neue"/>
                        </a:rPr>
                        <a:t>€</a:t>
                      </a:r>
                      <a:r>
                        <a:rPr lang="it-IT" sz="2000" b="1" u="none" strike="noStrike" cap="none" spc="0" baseline="0">
                          <a:solidFill>
                            <a:schemeClr val="dk1"/>
                          </a:solidFill>
                          <a:uFillTx/>
                          <a:latin typeface="Aptos"/>
                        </a:rPr>
                        <a:t> 8.000*</a:t>
                      </a:r>
                      <a:endParaRPr lang="it-IT" sz="2000" b="1" u="none" strike="noStrike" cap="none" spc="0" baseline="30000">
                        <a:solidFill>
                          <a:schemeClr val="dk1"/>
                        </a:solidFill>
                        <a:uFillTx/>
                        <a:latin typeface="Aptos"/>
                      </a:endParaRPr>
                    </a:p>
                    <a:p>
                      <a:pPr marL="285750" marR="0" lvl="0" indent="-2857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</a:pPr>
                      <a:r>
                        <a:rPr lang="it-IT" sz="2000" b="1" i="0" u="none" strike="noStrike" cap="none" spc="0" baseline="0">
                          <a:solidFill>
                            <a:schemeClr val="dk1"/>
                          </a:solidFill>
                          <a:uFillTx/>
                          <a:latin typeface="Aptos"/>
                          <a:ea typeface="+mn-ea"/>
                          <a:cs typeface="+mn-cs"/>
                          <a:sym typeface="Helvetica Neue"/>
                        </a:rPr>
                        <a:t>Incidenza del canone di locazione annuo sul reddito lordo IRPEF complessivo del nucleo ISEE superiore al 25% 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3882666"/>
                  </a:ext>
                </a:extLst>
              </a:tr>
              <a:tr h="1225705">
                <a:tc>
                  <a:txBody>
                    <a:bodyPr/>
                    <a:lstStyle/>
                    <a:p>
                      <a:r>
                        <a:rPr lang="it-IT" sz="2000" b="0" u="none" strike="noStrike" cap="none" spc="0" baseline="0">
                          <a:solidFill>
                            <a:schemeClr val="dk1"/>
                          </a:solidFill>
                          <a:uFillTx/>
                          <a:latin typeface="Aptos"/>
                        </a:rPr>
                        <a:t>Calcolo del contributo</a:t>
                      </a:r>
                      <a:endParaRPr lang="it-IT" sz="2000" b="0" i="0" u="none" strike="noStrike" cap="none" spc="0" baseline="0">
                        <a:solidFill>
                          <a:schemeClr val="dk1"/>
                        </a:solidFill>
                        <a:uFillTx/>
                        <a:latin typeface="Aptos"/>
                        <a:ea typeface="+mn-ea"/>
                        <a:cs typeface="+mn-cs"/>
                        <a:sym typeface="Helvetica Neue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§"/>
                      </a:pPr>
                      <a:r>
                        <a:rPr lang="it-IT" sz="2000" b="1" i="0" u="none" strike="noStrike" cap="none" spc="0" baseline="0" dirty="0">
                          <a:solidFill>
                            <a:schemeClr val="dk1"/>
                          </a:solidFill>
                          <a:uFillTx/>
                          <a:latin typeface="Aptos"/>
                          <a:ea typeface="+mn-ea"/>
                          <a:cs typeface="+mn-cs"/>
                          <a:sym typeface="Helvetica Neue"/>
                        </a:rPr>
                        <a:t>25 % &lt;= canone/reddito lordo </a:t>
                      </a:r>
                      <a:r>
                        <a:rPr lang="it-IT" sz="2000" b="1" i="0" u="none" strike="noStrike" cap="none" spc="0" baseline="0" dirty="0">
                          <a:solidFill>
                            <a:schemeClr val="dk1"/>
                          </a:solidFill>
                          <a:uFillTx/>
                          <a:latin typeface="Aptos"/>
                          <a:ea typeface="+mn-ea"/>
                          <a:cs typeface="+mn-cs"/>
                        </a:rPr>
                        <a:t>&lt;= </a:t>
                      </a:r>
                      <a:r>
                        <a:rPr lang="it-IT" sz="2000" b="1" i="0" u="none" strike="noStrike" cap="none" spc="0" baseline="0" dirty="0">
                          <a:solidFill>
                            <a:schemeClr val="dk1"/>
                          </a:solidFill>
                          <a:uFillTx/>
                          <a:latin typeface="Aptos"/>
                          <a:ea typeface="+mn-ea"/>
                          <a:cs typeface="+mn-cs"/>
                          <a:sym typeface="Helvetica Neue"/>
                        </a:rPr>
                        <a:t>40% </a:t>
                      </a:r>
                      <a:r>
                        <a:rPr lang="it-IT" sz="2000" b="1" i="0" u="none" strike="noStrike" cap="none" spc="0" baseline="0" dirty="0">
                          <a:solidFill>
                            <a:schemeClr val="dk1"/>
                          </a:solidFill>
                          <a:uFillTx/>
                          <a:latin typeface="Aptos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</a:t>
                      </a:r>
                      <a:r>
                        <a:rPr lang="it-IT" sz="2000" b="1" i="0" u="none" strike="noStrike" cap="none" spc="0" baseline="0" dirty="0">
                          <a:solidFill>
                            <a:schemeClr val="dk1"/>
                          </a:solidFill>
                          <a:uFillTx/>
                          <a:latin typeface="Aptos"/>
                          <a:ea typeface="+mn-ea"/>
                          <a:cs typeface="+mn-cs"/>
                          <a:sym typeface="Helvetica Neue"/>
                        </a:rPr>
                        <a:t> 20%</a:t>
                      </a:r>
                      <a:r>
                        <a:rPr lang="it-IT" sz="2000" b="1" i="0" u="none" strike="noStrike" cap="none" spc="0" baseline="0" dirty="0">
                          <a:solidFill>
                            <a:schemeClr val="dk1"/>
                          </a:solidFill>
                          <a:uFillTx/>
                          <a:latin typeface="Aptos"/>
                          <a:ea typeface="+mn-ea"/>
                          <a:cs typeface="+mn-cs"/>
                        </a:rPr>
                        <a:t> del canone </a:t>
                      </a:r>
                      <a:r>
                        <a:rPr lang="it-IT" sz="2000" b="1" i="0" u="none" strike="noStrike" cap="none" spc="0" baseline="0" dirty="0">
                          <a:solidFill>
                            <a:schemeClr val="dk1"/>
                          </a:solidFill>
                          <a:uFillTx/>
                          <a:latin typeface="Aptos"/>
                          <a:ea typeface="+mn-ea"/>
                          <a:cs typeface="+mn-cs"/>
                          <a:sym typeface="Helvetica Neue"/>
                        </a:rPr>
                        <a:t>(max 1.500 €)</a:t>
                      </a:r>
                    </a:p>
                    <a:p>
                      <a:pPr marL="285750" indent="-285750" algn="l">
                        <a:buFont typeface="Wingdings" panose="05000000000000000000" pitchFamily="2" charset="2"/>
                        <a:buChar char="§"/>
                      </a:pPr>
                      <a:r>
                        <a:rPr lang="it-IT" sz="2000" b="1" i="0" u="none" strike="noStrike" cap="none" spc="0" baseline="0" dirty="0">
                          <a:solidFill>
                            <a:schemeClr val="dk1"/>
                          </a:solidFill>
                          <a:uFillTx/>
                          <a:latin typeface="Aptos"/>
                          <a:ea typeface="+mn-ea"/>
                          <a:cs typeface="+mn-cs"/>
                          <a:sym typeface="Helvetica Neue"/>
                        </a:rPr>
                        <a:t>canone/reddito lordo &gt; 40% </a:t>
                      </a:r>
                      <a:r>
                        <a:rPr lang="it-IT" sz="2000" b="1" i="0" u="none" strike="noStrike" cap="none" spc="0" baseline="0" dirty="0">
                          <a:solidFill>
                            <a:schemeClr val="dk1"/>
                          </a:solidFill>
                          <a:uFillTx/>
                          <a:latin typeface="Aptos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</a:t>
                      </a:r>
                      <a:r>
                        <a:rPr lang="it-IT" sz="2000" b="1" i="0" u="none" strike="noStrike" cap="none" spc="0" baseline="0" dirty="0">
                          <a:solidFill>
                            <a:schemeClr val="dk1"/>
                          </a:solidFill>
                          <a:uFillTx/>
                          <a:latin typeface="Aptos"/>
                          <a:ea typeface="+mn-ea"/>
                          <a:cs typeface="+mn-cs"/>
                          <a:sym typeface="Helvetica Neue"/>
                        </a:rPr>
                        <a:t> 25% (max 2.000 €)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7696899"/>
                  </a:ext>
                </a:extLst>
              </a:tr>
            </a:tbl>
          </a:graphicData>
        </a:graphic>
      </p:graphicFrame>
      <p:pic>
        <p:nvPicPr>
          <p:cNvPr id="4" name="Immagine" descr="Immagine">
            <a:extLst>
              <a:ext uri="{FF2B5EF4-FFF2-40B4-BE49-F238E27FC236}">
                <a16:creationId xmlns:a16="http://schemas.microsoft.com/office/drawing/2014/main" id="{18F5656A-7EDF-4A79-B77F-C04DD2E23B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0"/>
            <a:ext cx="1803807" cy="724477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Titolo capitolo">
            <a:extLst>
              <a:ext uri="{FF2B5EF4-FFF2-40B4-BE49-F238E27FC236}">
                <a16:creationId xmlns:a16="http://schemas.microsoft.com/office/drawing/2014/main" id="{9B31A302-039D-0E00-4519-BED54911B779}"/>
              </a:ext>
            </a:extLst>
          </p:cNvPr>
          <p:cNvSpPr txBox="1"/>
          <p:nvPr/>
        </p:nvSpPr>
        <p:spPr>
          <a:xfrm>
            <a:off x="569534" y="576030"/>
            <a:ext cx="10643648" cy="543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 algn="l">
              <a:defRPr sz="7700" b="1">
                <a:solidFill>
                  <a:srgbClr val="64AD85"/>
                </a:solidFill>
                <a:latin typeface="Raleway"/>
                <a:ea typeface="Raleway"/>
                <a:cs typeface="Raleway"/>
                <a:sym typeface="Raleway"/>
              </a:defRPr>
            </a:lvl1pPr>
          </a:lstStyle>
          <a:p>
            <a:pPr algn="ctr" defTabSz="1219169" hangingPunct="0"/>
            <a:r>
              <a:rPr lang="it-IT" sz="3200" kern="0" dirty="0">
                <a:solidFill>
                  <a:srgbClr val="00A2FF">
                    <a:lumMod val="75000"/>
                  </a:srgbClr>
                </a:solidFill>
                <a:latin typeface="Raleway Medium" pitchFamily="2" charset="0"/>
              </a:rPr>
              <a:t>Principali caratteristiche del Bando 2024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AAE825BD-79CB-E63C-C19F-0C96C0BC3625}"/>
              </a:ext>
            </a:extLst>
          </p:cNvPr>
          <p:cNvSpPr txBox="1"/>
          <p:nvPr/>
        </p:nvSpPr>
        <p:spPr>
          <a:xfrm>
            <a:off x="859481" y="5132397"/>
            <a:ext cx="10693190" cy="132343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 lIns="91440" tIns="45720" rIns="91440" bIns="45720" anchor="t">
            <a:spAutoFit/>
          </a:bodyPr>
          <a:lstStyle/>
          <a:p>
            <a:r>
              <a:rPr lang="it-IT" sz="2000" dirty="0">
                <a:latin typeface="Aptos" panose="020B0004020202020204" pitchFamily="34" charset="0"/>
              </a:rPr>
              <a:t>* I Distretti sociosanitari, in ragione delle specificità locali, possono diminuire tale valore soglia fino ad un massimo del 20% cioè fino ad un ISEE di 6.400 euro </a:t>
            </a:r>
          </a:p>
          <a:p>
            <a:r>
              <a:rPr lang="it-IT" sz="2000" dirty="0">
                <a:latin typeface="Aptos" panose="020B0004020202020204" pitchFamily="34" charset="0"/>
              </a:rPr>
              <a:t>Tale scelta deve essere comunicata entro il 9 settembre alla Regione mediante invio del Bando.</a:t>
            </a:r>
          </a:p>
          <a:p>
            <a:r>
              <a:rPr lang="it-IT" sz="2000" dirty="0">
                <a:latin typeface="Aptos" panose="020B0004020202020204" pitchFamily="34" charset="0"/>
              </a:rPr>
              <a:t>** </a:t>
            </a:r>
            <a:r>
              <a:rPr lang="it-IT" dirty="0">
                <a:latin typeface="Aptos" panose="020B0004020202020204" pitchFamily="34" charset="0"/>
              </a:rPr>
              <a:t>Ad esclusione delle risorse destinate al Distretto Città di Bologna</a:t>
            </a:r>
            <a:endParaRPr lang="it-IT" sz="2000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6853242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Titolo capitolo"/>
          <p:cNvSpPr txBox="1"/>
          <p:nvPr/>
        </p:nvSpPr>
        <p:spPr>
          <a:xfrm>
            <a:off x="901904" y="774582"/>
            <a:ext cx="10643648" cy="4821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 algn="l">
              <a:defRPr sz="7700" b="1">
                <a:solidFill>
                  <a:srgbClr val="64AD85"/>
                </a:solidFill>
                <a:latin typeface="Raleway"/>
                <a:ea typeface="Raleway"/>
                <a:cs typeface="Raleway"/>
                <a:sym typeface="Raleway"/>
              </a:defRPr>
            </a:lvl1pPr>
          </a:lstStyle>
          <a:p>
            <a:pPr algn="ctr" defTabSz="1219169" hangingPunct="0"/>
            <a:r>
              <a:rPr lang="it-IT" sz="2800" kern="0">
                <a:solidFill>
                  <a:srgbClr val="00A2FF">
                    <a:lumMod val="75000"/>
                  </a:srgbClr>
                </a:solidFill>
                <a:latin typeface="Raleway Medium" pitchFamily="2" charset="0"/>
              </a:rPr>
              <a:t>Principali casi di esclusione/incumulabilità (1/2)</a:t>
            </a:r>
            <a:endParaRPr sz="2800" kern="0">
              <a:solidFill>
                <a:srgbClr val="00A2FF">
                  <a:lumMod val="75000"/>
                </a:srgbClr>
              </a:solidFill>
              <a:latin typeface="Raleway Medium" pitchFamily="2" charset="0"/>
            </a:endParaRPr>
          </a:p>
        </p:txBody>
      </p:sp>
      <p:pic>
        <p:nvPicPr>
          <p:cNvPr id="11" name="Immagine" descr="Immagine">
            <a:extLst>
              <a:ext uri="{FF2B5EF4-FFF2-40B4-BE49-F238E27FC236}">
                <a16:creationId xmlns:a16="http://schemas.microsoft.com/office/drawing/2014/main" id="{18F5656A-7EDF-4A79-B77F-C04DD2E23B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1803807" cy="724477"/>
          </a:xfrm>
          <a:prstGeom prst="rect">
            <a:avLst/>
          </a:prstGeom>
          <a:ln w="12700">
            <a:miter lim="400000"/>
          </a:ln>
        </p:spPr>
      </p:pic>
      <p:pic>
        <p:nvPicPr>
          <p:cNvPr id="12" name="Immagine" descr="Immagine">
            <a:extLst>
              <a:ext uri="{FF2B5EF4-FFF2-40B4-BE49-F238E27FC236}">
                <a16:creationId xmlns:a16="http://schemas.microsoft.com/office/drawing/2014/main" id="{D08B04FD-E681-48E6-A171-AB6CCB07CA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7155" y="6339137"/>
            <a:ext cx="4034846" cy="569387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7F85A8A4-EDC8-DF90-8A10-2D59BF613992}"/>
              </a:ext>
            </a:extLst>
          </p:cNvPr>
          <p:cNvSpPr txBox="1"/>
          <p:nvPr/>
        </p:nvSpPr>
        <p:spPr>
          <a:xfrm>
            <a:off x="771181" y="1522969"/>
            <a:ext cx="10774371" cy="454996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>
                <a:latin typeface="Aptos" panose="020B0004020202020204" pitchFamily="34" charset="0"/>
              </a:rPr>
              <a:t>Nuclei familiari che hanno un rapporto </a:t>
            </a:r>
            <a:r>
              <a:rPr lang="it-IT" sz="2400" b="1" dirty="0">
                <a:latin typeface="Aptos" panose="020B0004020202020204" pitchFamily="34" charset="0"/>
              </a:rPr>
              <a:t>canone/reddito IRPEF lordo inferiore al 25%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>
                <a:latin typeface="Aptos" panose="020B0004020202020204" pitchFamily="34" charset="0"/>
              </a:rPr>
              <a:t>Assegnatari di alloggi </a:t>
            </a:r>
            <a:r>
              <a:rPr lang="it-IT" sz="2400" b="1" dirty="0">
                <a:latin typeface="Aptos" panose="020B0004020202020204" pitchFamily="34" charset="0"/>
              </a:rPr>
              <a:t>ERP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>
                <a:latin typeface="Aptos" panose="020B0004020202020204" pitchFamily="34" charset="0"/>
              </a:rPr>
              <a:t>Alloggio non in Emilia-Romagna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>
                <a:latin typeface="Aptos" panose="020B0004020202020204" pitchFamily="34" charset="0"/>
              </a:rPr>
              <a:t>Beneficiari del </a:t>
            </a:r>
            <a:r>
              <a:rPr lang="it-IT" sz="2400" b="1" dirty="0">
                <a:latin typeface="Aptos" panose="020B0004020202020204" pitchFamily="34" charset="0"/>
              </a:rPr>
              <a:t>Fondo Emergenza abitativa </a:t>
            </a:r>
            <a:r>
              <a:rPr lang="it-IT" sz="2400" dirty="0">
                <a:latin typeface="Aptos" panose="020B0004020202020204" pitchFamily="34" charset="0"/>
              </a:rPr>
              <a:t>o del </a:t>
            </a:r>
            <a:r>
              <a:rPr lang="it-IT" sz="2400" b="1" dirty="0">
                <a:latin typeface="Aptos" panose="020B0004020202020204" pitchFamily="34" charset="0"/>
              </a:rPr>
              <a:t>Fondo</a:t>
            </a:r>
            <a:r>
              <a:rPr lang="it-IT" sz="2400" dirty="0">
                <a:latin typeface="Aptos" panose="020B0004020202020204" pitchFamily="34" charset="0"/>
              </a:rPr>
              <a:t> </a:t>
            </a:r>
            <a:r>
              <a:rPr lang="it-IT" sz="2400" b="1" dirty="0">
                <a:latin typeface="Aptos" panose="020B0004020202020204" pitchFamily="34" charset="0"/>
              </a:rPr>
              <a:t>Morosità incolpevole </a:t>
            </a:r>
            <a:r>
              <a:rPr lang="it-IT" sz="2400" dirty="0">
                <a:latin typeface="Aptos" panose="020B0004020202020204" pitchFamily="34" charset="0"/>
              </a:rPr>
              <a:t>nel 2024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>
                <a:latin typeface="Aptos" panose="020B0004020202020204" pitchFamily="34" charset="0"/>
              </a:rPr>
              <a:t>Beneficiari di </a:t>
            </a:r>
            <a:r>
              <a:rPr lang="it-IT" sz="2400" b="1" dirty="0">
                <a:latin typeface="Aptos" panose="020B0004020202020204" pitchFamily="34" charset="0"/>
              </a:rPr>
              <a:t>Rinegoziazione dei canoni di locazione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>
                <a:latin typeface="Aptos" panose="020B0004020202020204" pitchFamily="34" charset="0"/>
              </a:rPr>
              <a:t>Nuclei con contratto di locazione con </a:t>
            </a:r>
            <a:r>
              <a:rPr lang="it-IT" sz="2400" b="1" dirty="0">
                <a:latin typeface="Aptos" panose="020B0004020202020204" pitchFamily="34" charset="0"/>
              </a:rPr>
              <a:t>patto di futura vendita</a:t>
            </a:r>
            <a:r>
              <a:rPr lang="it-IT" sz="2400" dirty="0">
                <a:latin typeface="Aptos" panose="020B0004020202020204" pitchFamily="34" charset="0"/>
              </a:rPr>
              <a:t> o, in caso di godimento, di </a:t>
            </a:r>
            <a:r>
              <a:rPr lang="it-IT" sz="2400" b="1" dirty="0">
                <a:latin typeface="Aptos" panose="020B0004020202020204" pitchFamily="34" charset="0"/>
              </a:rPr>
              <a:t>proprietà differita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>
                <a:latin typeface="Aptos" panose="020B0004020202020204" pitchFamily="34" charset="0"/>
              </a:rPr>
              <a:t>Assegnatari di alloggi nell’ambito </a:t>
            </a:r>
            <a:r>
              <a:rPr lang="it-IT" sz="2400" b="1" dirty="0">
                <a:latin typeface="Aptos" panose="020B0004020202020204" pitchFamily="34" charset="0"/>
              </a:rPr>
              <a:t>del Programma patto per la Casa </a:t>
            </a:r>
            <a:r>
              <a:rPr lang="it-IT" sz="2400" dirty="0">
                <a:latin typeface="Aptos" panose="020B0004020202020204" pitchFamily="34" charset="0"/>
              </a:rPr>
              <a:t>o Agenzie locali per l’affitto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500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4315879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magine" descr="Immagine">
            <a:extLst>
              <a:ext uri="{FF2B5EF4-FFF2-40B4-BE49-F238E27FC236}">
                <a16:creationId xmlns:a16="http://schemas.microsoft.com/office/drawing/2014/main" id="{18F5656A-7EDF-4A79-B77F-C04DD2E23B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1803807" cy="724477"/>
          </a:xfrm>
          <a:prstGeom prst="rect">
            <a:avLst/>
          </a:prstGeom>
          <a:ln w="12700">
            <a:miter lim="400000"/>
          </a:ln>
        </p:spPr>
      </p:pic>
      <p:pic>
        <p:nvPicPr>
          <p:cNvPr id="12" name="Immagine" descr="Immagine">
            <a:extLst>
              <a:ext uri="{FF2B5EF4-FFF2-40B4-BE49-F238E27FC236}">
                <a16:creationId xmlns:a16="http://schemas.microsoft.com/office/drawing/2014/main" id="{D08B04FD-E681-48E6-A171-AB6CCB07CA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7155" y="6339137"/>
            <a:ext cx="4034846" cy="569387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7F85A8A4-EDC8-DF90-8A10-2D59BF613992}"/>
              </a:ext>
            </a:extLst>
          </p:cNvPr>
          <p:cNvSpPr txBox="1"/>
          <p:nvPr/>
        </p:nvSpPr>
        <p:spPr>
          <a:xfrm>
            <a:off x="485517" y="1486343"/>
            <a:ext cx="11220966" cy="4534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>
                <a:latin typeface="Aptos" panose="020B0004020202020204" pitchFamily="34" charset="0"/>
              </a:rPr>
              <a:t>Avere ricevuto, nel 2024, dalla Azienda regionale per il diritto agli studi superiori </a:t>
            </a:r>
            <a:r>
              <a:rPr lang="it-IT" sz="2400" b="1" dirty="0">
                <a:latin typeface="Aptos" panose="020B0004020202020204" pitchFamily="34" charset="0"/>
              </a:rPr>
              <a:t>(ER.GO) un sostegno economico al diritto allo studio universitario </a:t>
            </a:r>
            <a:r>
              <a:rPr lang="it-IT" sz="2400" dirty="0">
                <a:latin typeface="Aptos" panose="020B0004020202020204" pitchFamily="34" charset="0"/>
              </a:rPr>
              <a:t>finalizzato, anche solo per una quota, al pagamento della locazione (ad esempio, borsa di studio per studenti “fuori sede” etc.)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>
                <a:latin typeface="Aptos" panose="020B0004020202020204" pitchFamily="34" charset="0"/>
              </a:rPr>
              <a:t>Avere ricevuto, nel 2024, </a:t>
            </a:r>
            <a:r>
              <a:rPr lang="it-IT" sz="2400" b="1" dirty="0">
                <a:latin typeface="Aptos" panose="020B0004020202020204" pitchFamily="34" charset="0"/>
              </a:rPr>
              <a:t>l’Assegno di Inclusione (ADI)</a:t>
            </a:r>
            <a:r>
              <a:rPr lang="it-IT" sz="2400" dirty="0">
                <a:latin typeface="Aptos" panose="020B0004020202020204" pitchFamily="34" charset="0"/>
              </a:rPr>
              <a:t>, nel caso in cui contenga anche il sostegno per i nuclei residenti in abitazione concessa in locazione con contratto regolarmente registrato (quota B)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b="1" dirty="0">
                <a:latin typeface="Aptos" panose="020B0004020202020204" pitchFamily="34" charset="0"/>
              </a:rPr>
              <a:t>Essere titolare di diritti di proprietà o di altri diritti reali di godimento </a:t>
            </a:r>
            <a:r>
              <a:rPr lang="it-IT" sz="2400" dirty="0">
                <a:latin typeface="Aptos" panose="020B0004020202020204" pitchFamily="34" charset="0"/>
              </a:rPr>
              <a:t>(nuda proprietà, usufrutto, uso o abitazione) per una </a:t>
            </a:r>
            <a:r>
              <a:rPr lang="it-IT" sz="2400" b="1" dirty="0">
                <a:latin typeface="Aptos" panose="020B0004020202020204" pitchFamily="34" charset="0"/>
              </a:rPr>
              <a:t>quota superiore al 50% </a:t>
            </a:r>
            <a:r>
              <a:rPr lang="it-IT" sz="2400" dirty="0">
                <a:latin typeface="Aptos" panose="020B0004020202020204" pitchFamily="34" charset="0"/>
              </a:rPr>
              <a:t>su unità immobiliari ad uso residenziale poste sul territorio della regione Emilia-Romagna (</a:t>
            </a:r>
            <a:r>
              <a:rPr lang="it-IT" sz="2400" u="sng" dirty="0">
                <a:latin typeface="Aptos" panose="020B0004020202020204" pitchFamily="34" charset="0"/>
              </a:rPr>
              <a:t>percentuale complessiva in capo ai componenti del nucleo ISEE sul medesimo alloggio</a:t>
            </a:r>
            <a:r>
              <a:rPr lang="it-IT" sz="2400" dirty="0">
                <a:latin typeface="Aptos" panose="020B0004020202020204" pitchFamily="34" charset="0"/>
              </a:rPr>
              <a:t>)</a:t>
            </a:r>
          </a:p>
        </p:txBody>
      </p:sp>
      <p:sp>
        <p:nvSpPr>
          <p:cNvPr id="2" name="Titolo capitolo">
            <a:extLst>
              <a:ext uri="{FF2B5EF4-FFF2-40B4-BE49-F238E27FC236}">
                <a16:creationId xmlns:a16="http://schemas.microsoft.com/office/drawing/2014/main" id="{4F72A2AA-F6BC-9499-C284-035AE19AF51B}"/>
              </a:ext>
            </a:extLst>
          </p:cNvPr>
          <p:cNvSpPr txBox="1"/>
          <p:nvPr/>
        </p:nvSpPr>
        <p:spPr>
          <a:xfrm>
            <a:off x="901904" y="774582"/>
            <a:ext cx="10643648" cy="4821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 algn="l">
              <a:defRPr sz="7700" b="1">
                <a:solidFill>
                  <a:srgbClr val="64AD85"/>
                </a:solidFill>
                <a:latin typeface="Raleway"/>
                <a:ea typeface="Raleway"/>
                <a:cs typeface="Raleway"/>
                <a:sym typeface="Raleway"/>
              </a:defRPr>
            </a:lvl1pPr>
          </a:lstStyle>
          <a:p>
            <a:pPr algn="ctr" defTabSz="1219169" hangingPunct="0"/>
            <a:r>
              <a:rPr lang="it-IT" sz="2800" kern="0">
                <a:solidFill>
                  <a:srgbClr val="00A2FF">
                    <a:lumMod val="75000"/>
                  </a:srgbClr>
                </a:solidFill>
                <a:latin typeface="Raleway Medium" pitchFamily="2" charset="0"/>
              </a:rPr>
              <a:t>Principali casi di esclusione/incumulabilità (1/2)</a:t>
            </a:r>
            <a:endParaRPr sz="2800" kern="0">
              <a:solidFill>
                <a:srgbClr val="00A2FF">
                  <a:lumMod val="75000"/>
                </a:srgbClr>
              </a:solidFill>
              <a:latin typeface="Raleway Medium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7139661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Titolo capitolo"/>
          <p:cNvSpPr txBox="1"/>
          <p:nvPr/>
        </p:nvSpPr>
        <p:spPr>
          <a:xfrm>
            <a:off x="403236" y="611799"/>
            <a:ext cx="10643648" cy="9130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 algn="l">
              <a:defRPr sz="7700" b="1">
                <a:solidFill>
                  <a:srgbClr val="64AD85"/>
                </a:solidFill>
                <a:latin typeface="Raleway"/>
                <a:ea typeface="Raleway"/>
                <a:cs typeface="Raleway"/>
                <a:sym typeface="Raleway"/>
              </a:defRPr>
            </a:lvl1pPr>
          </a:lstStyle>
          <a:p>
            <a:pPr algn="ctr" defTabSz="1219169" hangingPunct="0"/>
            <a:r>
              <a:rPr lang="it-IT" sz="2800" kern="0">
                <a:solidFill>
                  <a:srgbClr val="00A2FF">
                    <a:lumMod val="75000"/>
                  </a:srgbClr>
                </a:solidFill>
                <a:latin typeface="Raleway Medium" pitchFamily="2" charset="0"/>
              </a:rPr>
              <a:t>Piattaforma web regionale</a:t>
            </a:r>
          </a:p>
          <a:p>
            <a:pPr algn="ctr" defTabSz="1219169" hangingPunct="0"/>
            <a:r>
              <a:rPr lang="it-IT" sz="2800" i="1" kern="0">
                <a:solidFill>
                  <a:srgbClr val="00A2FF">
                    <a:lumMod val="75000"/>
                  </a:srgbClr>
                </a:solidFill>
                <a:latin typeface="Raleway Medium" pitchFamily="2" charset="0"/>
              </a:rPr>
              <a:t>Front-end</a:t>
            </a:r>
            <a:r>
              <a:rPr lang="it-IT" sz="2800" kern="0">
                <a:solidFill>
                  <a:srgbClr val="00A2FF">
                    <a:lumMod val="75000"/>
                  </a:srgbClr>
                </a:solidFill>
                <a:latin typeface="Raleway Medium" pitchFamily="2" charset="0"/>
              </a:rPr>
              <a:t>  </a:t>
            </a:r>
            <a:endParaRPr sz="2800" kern="0">
              <a:solidFill>
                <a:srgbClr val="00A2FF">
                  <a:lumMod val="75000"/>
                </a:srgbClr>
              </a:solidFill>
              <a:latin typeface="Raleway Medium" pitchFamily="2" charset="0"/>
            </a:endParaRPr>
          </a:p>
        </p:txBody>
      </p:sp>
      <p:pic>
        <p:nvPicPr>
          <p:cNvPr id="11" name="Immagine" descr="Immagine">
            <a:extLst>
              <a:ext uri="{FF2B5EF4-FFF2-40B4-BE49-F238E27FC236}">
                <a16:creationId xmlns:a16="http://schemas.microsoft.com/office/drawing/2014/main" id="{18F5656A-7EDF-4A79-B77F-C04DD2E23B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1803807" cy="724477"/>
          </a:xfrm>
          <a:prstGeom prst="rect">
            <a:avLst/>
          </a:prstGeom>
          <a:ln w="12700">
            <a:miter lim="400000"/>
          </a:ln>
        </p:spPr>
      </p:pic>
      <p:pic>
        <p:nvPicPr>
          <p:cNvPr id="12" name="Immagine" descr="Immagine">
            <a:extLst>
              <a:ext uri="{FF2B5EF4-FFF2-40B4-BE49-F238E27FC236}">
                <a16:creationId xmlns:a16="http://schemas.microsoft.com/office/drawing/2014/main" id="{D08B04FD-E681-48E6-A171-AB6CCB07CA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7155" y="6339137"/>
            <a:ext cx="4034846" cy="569387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7F85A8A4-EDC8-DF90-8A10-2D59BF613992}"/>
              </a:ext>
            </a:extLst>
          </p:cNvPr>
          <p:cNvSpPr txBox="1"/>
          <p:nvPr/>
        </p:nvSpPr>
        <p:spPr>
          <a:xfrm>
            <a:off x="901904" y="1771988"/>
            <a:ext cx="10727686" cy="407291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it-IT" sz="2400" b="1" dirty="0">
                <a:latin typeface="Aptos"/>
                <a:ea typeface="Times New Roman" panose="02020603050405020304" pitchFamily="18" charset="0"/>
                <a:cs typeface="Aptos" panose="020B0004020202020204" pitchFamily="34" charset="0"/>
              </a:rPr>
              <a:t>Unica p</a:t>
            </a:r>
            <a:r>
              <a:rPr lang="it-IT" sz="2400" b="1" dirty="0">
                <a:effectLst/>
                <a:latin typeface="Aptos"/>
                <a:ea typeface="Times New Roman" panose="02020603050405020304" pitchFamily="18" charset="0"/>
                <a:cs typeface="Aptos" panose="020B0004020202020204" pitchFamily="34" charset="0"/>
              </a:rPr>
              <a:t>iattaforma regionale per la raccolta delle domande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it-IT" sz="2400" dirty="0">
                <a:latin typeface="Aptos"/>
              </a:rPr>
              <a:t>I cittadini che non hanno SPID/CIE/CNS possono fare domanda attraverso le figure dei delegati</a:t>
            </a:r>
            <a:r>
              <a:rPr lang="it-IT" sz="2400" b="1" dirty="0">
                <a:latin typeface="Aptos"/>
              </a:rPr>
              <a:t>. </a:t>
            </a:r>
            <a:r>
              <a:rPr lang="it-IT" sz="2400" dirty="0">
                <a:latin typeface="Aptos"/>
              </a:rPr>
              <a:t>Quest’anno saranno </a:t>
            </a:r>
            <a:r>
              <a:rPr lang="it-IT" sz="2400" b="1" dirty="0">
                <a:latin typeface="Aptos"/>
              </a:rPr>
              <a:t>abilitati dalla Regione solo</a:t>
            </a:r>
            <a:r>
              <a:rPr lang="it-IT" sz="2400" dirty="0">
                <a:latin typeface="Aptos"/>
              </a:rPr>
              <a:t> </a:t>
            </a:r>
            <a:r>
              <a:rPr lang="it-IT" sz="2400" b="1" dirty="0">
                <a:latin typeface="Aptos"/>
              </a:rPr>
              <a:t>i funzionari comunali o di enti privati (CAF, sindacati… )</a:t>
            </a:r>
            <a:r>
              <a:rPr lang="it-IT" sz="2400" dirty="0">
                <a:latin typeface="Aptos"/>
              </a:rPr>
              <a:t> </a:t>
            </a:r>
            <a:r>
              <a:rPr lang="it-IT" sz="2400" b="1" u="sng" dirty="0">
                <a:latin typeface="Aptos"/>
              </a:rPr>
              <a:t>già convenzionati </a:t>
            </a:r>
            <a:r>
              <a:rPr lang="it-IT" sz="2400" b="1" dirty="0">
                <a:latin typeface="Aptos"/>
              </a:rPr>
              <a:t>con i Comuni</a:t>
            </a:r>
            <a:br>
              <a:rPr lang="it-IT" sz="2400" b="1" dirty="0">
                <a:latin typeface="Aptos" panose="020B0004020202020204" pitchFamily="34" charset="0"/>
              </a:rPr>
            </a:br>
            <a:r>
              <a:rPr lang="it-IT" sz="2400" dirty="0">
                <a:latin typeface="Aptos"/>
              </a:rPr>
              <a:t>I Comuni comunicano alla Regione la lista di chi accreditare entro il 9 settembre. </a:t>
            </a:r>
            <a:r>
              <a:rPr lang="it-IT" sz="2400" dirty="0">
                <a:latin typeface="Aptos" panose="020B0004020202020204" pitchFamily="34" charset="0"/>
              </a:rPr>
              <a:t>Forniremo </a:t>
            </a:r>
            <a:r>
              <a:rPr lang="it-IT" sz="2400" dirty="0">
                <a:latin typeface="Aptos"/>
              </a:rPr>
              <a:t>al più presto il </a:t>
            </a:r>
            <a:r>
              <a:rPr lang="it-IT" sz="2400" dirty="0" err="1">
                <a:latin typeface="Aptos"/>
              </a:rPr>
              <a:t>form</a:t>
            </a:r>
            <a:r>
              <a:rPr lang="it-IT" sz="2400" dirty="0">
                <a:latin typeface="Aptos"/>
              </a:rPr>
              <a:t> da compilare con i dati degli operatori da accreditare in anticipo rispetto al 9 settembre 2024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it-IT" sz="2400" dirty="0">
                <a:latin typeface="Aptos"/>
              </a:rPr>
              <a:t>Il Front-end della piattaforma è simile a quella del 2022 con qualche integrazione rispetto ai nuovi requisiti</a:t>
            </a:r>
            <a:br>
              <a:rPr lang="it-IT" dirty="0">
                <a:latin typeface="Aptos"/>
              </a:rPr>
            </a:br>
            <a:endParaRPr lang="it-IT" dirty="0"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3182387416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magine" descr="Immagine">
            <a:extLst>
              <a:ext uri="{FF2B5EF4-FFF2-40B4-BE49-F238E27FC236}">
                <a16:creationId xmlns:a16="http://schemas.microsoft.com/office/drawing/2014/main" id="{18F5656A-7EDF-4A79-B77F-C04DD2E23B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1803807" cy="724477"/>
          </a:xfrm>
          <a:prstGeom prst="rect">
            <a:avLst/>
          </a:prstGeom>
          <a:ln w="12700">
            <a:miter lim="400000"/>
          </a:ln>
        </p:spPr>
      </p:pic>
      <p:pic>
        <p:nvPicPr>
          <p:cNvPr id="12" name="Immagine" descr="Immagine">
            <a:extLst>
              <a:ext uri="{FF2B5EF4-FFF2-40B4-BE49-F238E27FC236}">
                <a16:creationId xmlns:a16="http://schemas.microsoft.com/office/drawing/2014/main" id="{D08B04FD-E681-48E6-A171-AB6CCB07CA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7155" y="6339137"/>
            <a:ext cx="4034846" cy="569387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7F85A8A4-EDC8-DF90-8A10-2D59BF613992}"/>
              </a:ext>
            </a:extLst>
          </p:cNvPr>
          <p:cNvSpPr txBox="1"/>
          <p:nvPr/>
        </p:nvSpPr>
        <p:spPr>
          <a:xfrm>
            <a:off x="636805" y="1619896"/>
            <a:ext cx="10918389" cy="471924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342900" indent="-342900">
              <a:buFont typeface="Symbol" panose="05050102010706020507" pitchFamily="18" charset="2"/>
              <a:buChar char=""/>
            </a:pPr>
            <a:r>
              <a:rPr lang="it-IT" sz="2000" dirty="0">
                <a:latin typeface="Aptos"/>
              </a:rPr>
              <a:t>Il backoffice avrà maggiori funzionalità rispetto allo scorso bando, permettendo ai Distretti di svolgere l’</a:t>
            </a:r>
            <a:r>
              <a:rPr lang="it-IT" sz="2000" b="1" dirty="0">
                <a:latin typeface="Aptos"/>
              </a:rPr>
              <a:t>istruttoria direttamente sulla piattaforma web regionale</a:t>
            </a:r>
            <a:r>
              <a:rPr lang="it-IT" sz="2000" dirty="0">
                <a:latin typeface="Aptos"/>
              </a:rPr>
              <a:t>. All’inizio di ottobre ci sarà un incontro di presentazione del backoffice con la spiegazione del suo funzionamento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it-IT" sz="2000" dirty="0">
                <a:latin typeface="Aptos"/>
              </a:rPr>
              <a:t>Saranno attivati «</a:t>
            </a:r>
            <a:r>
              <a:rPr lang="it-IT" sz="2000" i="1" dirty="0" err="1">
                <a:latin typeface="Aptos"/>
              </a:rPr>
              <a:t>alert</a:t>
            </a:r>
            <a:r>
              <a:rPr lang="it-IT" sz="2000" dirty="0">
                <a:latin typeface="Aptos"/>
              </a:rPr>
              <a:t>» che segnalano possibili incongruenze con i criteri del bando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it-IT" sz="2000" dirty="0">
                <a:latin typeface="Aptos"/>
                <a:ea typeface="Times New Roman" panose="02020603050405020304" pitchFamily="18" charset="0"/>
                <a:cs typeface="Aptos" panose="020B0004020202020204" pitchFamily="34" charset="0"/>
              </a:rPr>
              <a:t>La piattaforma realizza automaticamente la </a:t>
            </a:r>
            <a:r>
              <a:rPr lang="it-IT" sz="2000" b="1" dirty="0">
                <a:latin typeface="Aptos"/>
                <a:ea typeface="Times New Roman" panose="02020603050405020304" pitchFamily="18" charset="0"/>
                <a:cs typeface="Aptos" panose="020B0004020202020204" pitchFamily="34" charset="0"/>
              </a:rPr>
              <a:t>graduatoria distrettuale provvisoria </a:t>
            </a:r>
            <a:r>
              <a:rPr lang="it-IT" sz="2000" dirty="0">
                <a:latin typeface="Aptos"/>
              </a:rPr>
              <a:t>e calcola il contributo teorico</a:t>
            </a:r>
            <a:endParaRPr lang="it-IT" sz="2000" b="1" dirty="0">
              <a:latin typeface="Aptos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it-IT" sz="2000" dirty="0">
                <a:latin typeface="Aptos"/>
                <a:ea typeface="Times New Roman" panose="02020603050405020304" pitchFamily="18" charset="0"/>
                <a:cs typeface="Aptos" panose="020B0004020202020204" pitchFamily="34" charset="0"/>
              </a:rPr>
              <a:t>Si conferma che la fase istruttoria e di pagamento è svolta, come nel 2022, dai Distretti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it-IT" sz="2000" dirty="0">
                <a:latin typeface="Aptos"/>
              </a:rPr>
              <a:t>Al fine di facilitare la fase istruttoria, la Regione metterà a disposizione dei Comuni i dati presenti:</a:t>
            </a:r>
            <a:br>
              <a:rPr lang="it-IT" sz="2000" dirty="0">
                <a:latin typeface="Aptos"/>
              </a:rPr>
            </a:br>
            <a:r>
              <a:rPr lang="it-IT" sz="2000" dirty="0">
                <a:latin typeface="Aptos"/>
              </a:rPr>
              <a:t>- nella </a:t>
            </a:r>
            <a:r>
              <a:rPr lang="it-IT" sz="2000" b="1" dirty="0">
                <a:latin typeface="Aptos"/>
              </a:rPr>
              <a:t>DSU e nell’ISEE </a:t>
            </a:r>
            <a:r>
              <a:rPr lang="it-IT" sz="2000" dirty="0">
                <a:latin typeface="Aptos"/>
              </a:rPr>
              <a:t>(canone, valore ISEE, componenti nucleo, ecc.)</a:t>
            </a:r>
            <a:br>
              <a:rPr lang="it-IT" sz="2000" dirty="0">
                <a:latin typeface="Aptos"/>
              </a:rPr>
            </a:br>
            <a:r>
              <a:rPr lang="it-IT" sz="2000" dirty="0">
                <a:latin typeface="Aptos"/>
              </a:rPr>
              <a:t>- nel </a:t>
            </a:r>
            <a:r>
              <a:rPr lang="it-IT" sz="2000" b="1" dirty="0">
                <a:latin typeface="Aptos"/>
              </a:rPr>
              <a:t>catasto regionale </a:t>
            </a:r>
            <a:r>
              <a:rPr lang="it-IT" sz="2000" dirty="0">
                <a:latin typeface="Aptos"/>
              </a:rPr>
              <a:t>(per il criterio dell’impossidenza) </a:t>
            </a:r>
            <a:br>
              <a:rPr lang="it-IT" sz="2000" dirty="0">
                <a:latin typeface="Aptos"/>
              </a:rPr>
            </a:br>
            <a:r>
              <a:rPr lang="it-IT" sz="2000" dirty="0">
                <a:latin typeface="Aptos"/>
              </a:rPr>
              <a:t>- nel </a:t>
            </a:r>
            <a:r>
              <a:rPr lang="it-IT" sz="2000" b="1" dirty="0">
                <a:latin typeface="Aptos"/>
              </a:rPr>
              <a:t>database ERGO </a:t>
            </a:r>
            <a:r>
              <a:rPr lang="it-IT" sz="2000" dirty="0">
                <a:latin typeface="Aptos"/>
              </a:rPr>
              <a:t>relativamente alle borse universitarie per studenti fuorisede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endParaRPr lang="it-IT" sz="2000" b="1" dirty="0">
              <a:latin typeface="Aptos"/>
            </a:endParaRPr>
          </a:p>
          <a:p>
            <a:r>
              <a:rPr lang="it-IT" sz="2000" b="1" dirty="0">
                <a:latin typeface="Aptos"/>
              </a:rPr>
              <a:t>NON sarà più necessario inviare alla Regione il rendiconto delle domande pagate/ammesse:</a:t>
            </a:r>
            <a:r>
              <a:rPr lang="it-IT" sz="2000" dirty="0">
                <a:latin typeface="Aptos"/>
              </a:rPr>
              <a:t> il sistema fornisce automaticamente dati aggiornati sul numero di domande ammesse e pagate</a:t>
            </a:r>
            <a:endParaRPr lang="it-IT" sz="2000" dirty="0">
              <a:latin typeface="Aptos" panose="020B0004020202020204" pitchFamily="34" charset="0"/>
              <a:ea typeface="Times New Roman" panose="02020603050405020304" pitchFamily="18" charset="0"/>
              <a:cs typeface="Aptos" panose="020B0004020202020204" pitchFamily="34" charset="0"/>
            </a:endParaRPr>
          </a:p>
        </p:txBody>
      </p:sp>
      <p:sp>
        <p:nvSpPr>
          <p:cNvPr id="4" name="Titolo capitolo">
            <a:extLst>
              <a:ext uri="{FF2B5EF4-FFF2-40B4-BE49-F238E27FC236}">
                <a16:creationId xmlns:a16="http://schemas.microsoft.com/office/drawing/2014/main" id="{ED57D148-06DB-F19A-57DF-30FC496594D5}"/>
              </a:ext>
            </a:extLst>
          </p:cNvPr>
          <p:cNvSpPr txBox="1"/>
          <p:nvPr/>
        </p:nvSpPr>
        <p:spPr>
          <a:xfrm>
            <a:off x="403236" y="611799"/>
            <a:ext cx="10643648" cy="9130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 algn="l">
              <a:defRPr sz="7700" b="1">
                <a:solidFill>
                  <a:srgbClr val="64AD85"/>
                </a:solidFill>
                <a:latin typeface="Raleway"/>
                <a:ea typeface="Raleway"/>
                <a:cs typeface="Raleway"/>
                <a:sym typeface="Raleway"/>
              </a:defRPr>
            </a:lvl1pPr>
          </a:lstStyle>
          <a:p>
            <a:pPr algn="ctr" defTabSz="1219169" hangingPunct="0"/>
            <a:r>
              <a:rPr lang="it-IT" sz="2800" kern="0">
                <a:solidFill>
                  <a:srgbClr val="00A2FF">
                    <a:lumMod val="75000"/>
                  </a:srgbClr>
                </a:solidFill>
                <a:latin typeface="Raleway Medium" pitchFamily="2" charset="0"/>
              </a:rPr>
              <a:t>Piattaforma web regionale</a:t>
            </a:r>
          </a:p>
          <a:p>
            <a:pPr algn="ctr" defTabSz="1219169" hangingPunct="0"/>
            <a:r>
              <a:rPr lang="it-IT" sz="2800" i="1" kern="0">
                <a:solidFill>
                  <a:srgbClr val="00A2FF">
                    <a:lumMod val="75000"/>
                  </a:srgbClr>
                </a:solidFill>
                <a:latin typeface="Raleway Medium" pitchFamily="2" charset="0"/>
              </a:rPr>
              <a:t>Back-end</a:t>
            </a:r>
            <a:r>
              <a:rPr lang="it-IT" sz="2800" kern="0">
                <a:solidFill>
                  <a:srgbClr val="00A2FF">
                    <a:lumMod val="75000"/>
                  </a:srgbClr>
                </a:solidFill>
                <a:latin typeface="Raleway Medium" pitchFamily="2" charset="0"/>
              </a:rPr>
              <a:t>  </a:t>
            </a:r>
            <a:endParaRPr sz="2800" kern="0">
              <a:solidFill>
                <a:srgbClr val="00A2FF">
                  <a:lumMod val="75000"/>
                </a:srgbClr>
              </a:solidFill>
              <a:latin typeface="Raleway Medium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8411681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Titolo capitolo"/>
          <p:cNvSpPr txBox="1"/>
          <p:nvPr/>
        </p:nvSpPr>
        <p:spPr>
          <a:xfrm>
            <a:off x="657634" y="929736"/>
            <a:ext cx="10643648" cy="4821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 algn="l">
              <a:defRPr sz="7700" b="1">
                <a:solidFill>
                  <a:srgbClr val="64AD85"/>
                </a:solidFill>
                <a:latin typeface="Raleway"/>
                <a:ea typeface="Raleway"/>
                <a:cs typeface="Raleway"/>
                <a:sym typeface="Raleway"/>
              </a:defRPr>
            </a:lvl1pPr>
          </a:lstStyle>
          <a:p>
            <a:pPr algn="ctr" defTabSz="1219169" hangingPunct="0"/>
            <a:r>
              <a:rPr lang="it-IT" sz="2800" kern="0">
                <a:solidFill>
                  <a:srgbClr val="00A2FF">
                    <a:lumMod val="75000"/>
                  </a:srgbClr>
                </a:solidFill>
                <a:latin typeface="Raleway Medium" pitchFamily="2" charset="0"/>
              </a:rPr>
              <a:t>Altre informazioni per i Distretti</a:t>
            </a:r>
            <a:endParaRPr sz="2800" kern="0">
              <a:solidFill>
                <a:srgbClr val="00A2FF">
                  <a:lumMod val="75000"/>
                </a:srgbClr>
              </a:solidFill>
              <a:latin typeface="Raleway Medium" pitchFamily="2" charset="0"/>
            </a:endParaRPr>
          </a:p>
        </p:txBody>
      </p:sp>
      <p:pic>
        <p:nvPicPr>
          <p:cNvPr id="11" name="Immagine" descr="Immagine">
            <a:extLst>
              <a:ext uri="{FF2B5EF4-FFF2-40B4-BE49-F238E27FC236}">
                <a16:creationId xmlns:a16="http://schemas.microsoft.com/office/drawing/2014/main" id="{18F5656A-7EDF-4A79-B77F-C04DD2E23B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1803807" cy="724477"/>
          </a:xfrm>
          <a:prstGeom prst="rect">
            <a:avLst/>
          </a:prstGeom>
          <a:ln w="12700">
            <a:miter lim="400000"/>
          </a:ln>
        </p:spPr>
      </p:pic>
      <p:pic>
        <p:nvPicPr>
          <p:cNvPr id="12" name="Immagine" descr="Immagine">
            <a:extLst>
              <a:ext uri="{FF2B5EF4-FFF2-40B4-BE49-F238E27FC236}">
                <a16:creationId xmlns:a16="http://schemas.microsoft.com/office/drawing/2014/main" id="{D08B04FD-E681-48E6-A171-AB6CCB07CA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7155" y="6339137"/>
            <a:ext cx="4034846" cy="569387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7F85A8A4-EDC8-DF90-8A10-2D59BF613992}"/>
              </a:ext>
            </a:extLst>
          </p:cNvPr>
          <p:cNvSpPr txBox="1"/>
          <p:nvPr/>
        </p:nvSpPr>
        <p:spPr>
          <a:xfrm>
            <a:off x="591289" y="1665911"/>
            <a:ext cx="11373970" cy="416524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it-IT" sz="2400" dirty="0"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I Comuni e le Unioni possono partecipare con risorse proprie al </a:t>
            </a:r>
            <a:r>
              <a:rPr lang="it-IT" sz="2400" b="1" dirty="0"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cofinanziamento </a:t>
            </a:r>
            <a:r>
              <a:rPr lang="it-IT" sz="2400" dirty="0"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del Fondo regionale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it-IT" sz="2400" dirty="0">
                <a:effectLst/>
                <a:latin typeface="Aptos"/>
                <a:ea typeface="Times New Roman" panose="02020603050405020304" pitchFamily="18" charset="0"/>
                <a:cs typeface="Aptos" panose="020B0004020202020204" pitchFamily="34" charset="0"/>
              </a:rPr>
              <a:t>Il riparto sarà fatto considerando il numero delle domande inviate per Distretto (</a:t>
            </a:r>
            <a:r>
              <a:rPr lang="it-IT" sz="2400" dirty="0">
                <a:latin typeface="Aptos"/>
                <a:ea typeface="Times New Roman" panose="02020603050405020304" pitchFamily="18" charset="0"/>
                <a:cs typeface="Aptos" panose="020B0004020202020204" pitchFamily="34" charset="0"/>
              </a:rPr>
              <a:t>parzialmente</a:t>
            </a:r>
            <a:r>
              <a:rPr lang="it-IT" sz="2400" dirty="0">
                <a:effectLst/>
                <a:latin typeface="Aptos"/>
                <a:ea typeface="Times New Roman" panose="02020603050405020304" pitchFamily="18" charset="0"/>
                <a:cs typeface="Aptos" panose="020B0004020202020204" pitchFamily="34" charset="0"/>
              </a:rPr>
              <a:t> ripulite) considerando come soglia di riferimento il minimo comune denominatore tra tutti gli ISEE scelti dai Distretti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it-IT" sz="2400" dirty="0">
                <a:latin typeface="Aptos"/>
              </a:rPr>
              <a:t>La Regione mette a disposizione, inoltre:</a:t>
            </a:r>
          </a:p>
          <a:p>
            <a:pPr marL="342900" indent="-342900">
              <a:buFontTx/>
              <a:buChar char="-"/>
            </a:pPr>
            <a:r>
              <a:rPr lang="it-IT" sz="2400" dirty="0">
                <a:latin typeface="Aptos"/>
              </a:rPr>
              <a:t>una </a:t>
            </a:r>
            <a:r>
              <a:rPr lang="it-IT" sz="2400" b="1" dirty="0">
                <a:latin typeface="Aptos"/>
              </a:rPr>
              <a:t>pagina web </a:t>
            </a:r>
            <a:r>
              <a:rPr lang="it-IT" sz="2400" dirty="0">
                <a:latin typeface="Aptos"/>
              </a:rPr>
              <a:t>dedicata al bando </a:t>
            </a:r>
            <a:r>
              <a:rPr lang="it-IT" sz="2400" dirty="0">
                <a:latin typeface="Aptos"/>
                <a:hlinkClick r:id="rId4"/>
              </a:rPr>
              <a:t>https://regioneer.it/bandoFondoAffitto2024</a:t>
            </a:r>
            <a:r>
              <a:rPr lang="it-IT" sz="2400" dirty="0">
                <a:latin typeface="Aptos"/>
              </a:rPr>
              <a:t> </a:t>
            </a:r>
          </a:p>
          <a:p>
            <a:pPr marL="342900" indent="-342900">
              <a:buFontTx/>
              <a:buChar char="-"/>
            </a:pPr>
            <a:r>
              <a:rPr lang="it-IT" sz="2400" dirty="0">
                <a:latin typeface="Aptos"/>
              </a:rPr>
              <a:t>un </a:t>
            </a:r>
            <a:r>
              <a:rPr lang="it-IT" sz="2400" b="1" dirty="0">
                <a:latin typeface="Aptos"/>
              </a:rPr>
              <a:t>avviso/bando tipo </a:t>
            </a:r>
            <a:r>
              <a:rPr lang="it-IT" sz="2400" dirty="0">
                <a:latin typeface="Aptos"/>
              </a:rPr>
              <a:t>per i Comuni </a:t>
            </a:r>
          </a:p>
          <a:p>
            <a:pPr marL="342900" indent="-342900">
              <a:buFontTx/>
              <a:buChar char="-"/>
            </a:pPr>
            <a:r>
              <a:rPr lang="it-IT" sz="2400" dirty="0">
                <a:latin typeface="Aptos"/>
              </a:rPr>
              <a:t>una guida alla compilazione e formazione/assistenza agli operatori per l’uso della piattaforma</a:t>
            </a:r>
          </a:p>
          <a:p>
            <a:pPr marL="342900" indent="-342900">
              <a:buFontTx/>
              <a:buChar char="-"/>
            </a:pPr>
            <a:r>
              <a:rPr lang="it-IT" sz="2400" dirty="0">
                <a:latin typeface="Aptos"/>
              </a:rPr>
              <a:t>una pagina FAQ per cittadini/Comuni con le risposte alle domande più frequenti</a:t>
            </a:r>
          </a:p>
        </p:txBody>
      </p:sp>
    </p:spTree>
    <p:extLst>
      <p:ext uri="{BB962C8B-B14F-4D97-AF65-F5344CB8AC3E}">
        <p14:creationId xmlns:p14="http://schemas.microsoft.com/office/powerpoint/2010/main" val="4060470587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Titolo capitolo"/>
          <p:cNvSpPr txBox="1"/>
          <p:nvPr/>
        </p:nvSpPr>
        <p:spPr>
          <a:xfrm>
            <a:off x="627833" y="688799"/>
            <a:ext cx="10643648" cy="4821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 algn="l">
              <a:defRPr sz="7700" b="1">
                <a:solidFill>
                  <a:srgbClr val="64AD85"/>
                </a:solidFill>
                <a:latin typeface="Raleway"/>
                <a:ea typeface="Raleway"/>
                <a:cs typeface="Raleway"/>
                <a:sym typeface="Raleway"/>
              </a:defRPr>
            </a:lvl1pPr>
          </a:lstStyle>
          <a:p>
            <a:pPr algn="ctr" defTabSz="1219169" hangingPunct="0"/>
            <a:r>
              <a:rPr lang="it-IT" sz="2800" kern="0">
                <a:solidFill>
                  <a:srgbClr val="00A2FF">
                    <a:lumMod val="75000"/>
                  </a:srgbClr>
                </a:solidFill>
                <a:latin typeface="Raleway Medium" pitchFamily="2" charset="0"/>
              </a:rPr>
              <a:t>Tempi e operatività</a:t>
            </a:r>
          </a:p>
        </p:txBody>
      </p:sp>
      <p:pic>
        <p:nvPicPr>
          <p:cNvPr id="11" name="Immagine" descr="Immagine">
            <a:extLst>
              <a:ext uri="{FF2B5EF4-FFF2-40B4-BE49-F238E27FC236}">
                <a16:creationId xmlns:a16="http://schemas.microsoft.com/office/drawing/2014/main" id="{18F5656A-7EDF-4A79-B77F-C04DD2E23B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1803807" cy="724477"/>
          </a:xfrm>
          <a:prstGeom prst="rect">
            <a:avLst/>
          </a:prstGeom>
          <a:ln w="12700">
            <a:miter lim="400000"/>
          </a:ln>
        </p:spPr>
      </p:pic>
      <p:pic>
        <p:nvPicPr>
          <p:cNvPr id="12" name="Immagine" descr="Immagine">
            <a:extLst>
              <a:ext uri="{FF2B5EF4-FFF2-40B4-BE49-F238E27FC236}">
                <a16:creationId xmlns:a16="http://schemas.microsoft.com/office/drawing/2014/main" id="{D08B04FD-E681-48E6-A171-AB6CCB07CA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7155" y="6339137"/>
            <a:ext cx="4034846" cy="569387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7F85A8A4-EDC8-DF90-8A10-2D59BF613992}"/>
              </a:ext>
            </a:extLst>
          </p:cNvPr>
          <p:cNvSpPr txBox="1"/>
          <p:nvPr/>
        </p:nvSpPr>
        <p:spPr>
          <a:xfrm>
            <a:off x="627833" y="1487772"/>
            <a:ext cx="10917719" cy="4534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>
                <a:effectLst/>
                <a:latin typeface="Aptos"/>
                <a:ea typeface="Times New Roman" panose="02020603050405020304" pitchFamily="18" charset="0"/>
                <a:cs typeface="Aptos" panose="020B0004020202020204" pitchFamily="34" charset="0"/>
              </a:rPr>
              <a:t>Approvazione e bandi di Comuni e Unioni alla Regione entro il </a:t>
            </a:r>
            <a:r>
              <a:rPr lang="it-IT" sz="2400" b="1" dirty="0">
                <a:effectLst/>
                <a:latin typeface="Aptos"/>
                <a:ea typeface="Times New Roman" panose="02020603050405020304" pitchFamily="18" charset="0"/>
                <a:cs typeface="Aptos" panose="020B0004020202020204" pitchFamily="34" charset="0"/>
              </a:rPr>
              <a:t>9 settembre 2024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b="1" u="sng" dirty="0">
                <a:effectLst/>
                <a:latin typeface="Aptos"/>
                <a:ea typeface="Times New Roman" panose="02020603050405020304" pitchFamily="18" charset="0"/>
                <a:cs typeface="Aptos" panose="020B0004020202020204" pitchFamily="34" charset="0"/>
              </a:rPr>
              <a:t>Apertura Bando: da giovedì 19 settembre a martedì 15 ottobre </a:t>
            </a:r>
            <a:endParaRPr lang="it-IT" sz="2400" b="1" u="sng" dirty="0">
              <a:latin typeface="Aptos"/>
              <a:ea typeface="Times New Roman" panose="02020603050405020304" pitchFamily="18" charset="0"/>
              <a:cs typeface="Aptos" panose="020B00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>
                <a:latin typeface="Aptos"/>
                <a:ea typeface="Times New Roman" panose="02020603050405020304" pitchFamily="18" charset="0"/>
                <a:cs typeface="Aptos" panose="020B0004020202020204" pitchFamily="34" charset="0"/>
              </a:rPr>
              <a:t>Ottobre formazione su ambiente back office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>
                <a:latin typeface="Aptos"/>
              </a:rPr>
              <a:t>Entro metà novembre riparto e concessione dei fondi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>
                <a:latin typeface="Aptos"/>
              </a:rPr>
              <a:t>Entro fine novembre avvio fase istruttoria da parte di Comuni e Unioni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400" b="1" u="sng" dirty="0">
              <a:latin typeface="Aptos"/>
            </a:endParaRPr>
          </a:p>
          <a:p>
            <a:pPr algn="ctr"/>
            <a:r>
              <a:rPr lang="it-IT" sz="2400" b="1" u="sng" dirty="0">
                <a:latin typeface="Aptos"/>
              </a:rPr>
              <a:t>Entro il 9 settembre 2024 </a:t>
            </a:r>
          </a:p>
          <a:p>
            <a:pPr algn="ctr"/>
            <a:r>
              <a:rPr lang="it-IT" sz="2400" b="1" dirty="0">
                <a:latin typeface="Aptos"/>
              </a:rPr>
              <a:t>i Comuni e le Unioni devono approvare i loro bandi /avvisi</a:t>
            </a:r>
          </a:p>
          <a:p>
            <a:r>
              <a:rPr lang="it-IT" sz="2400" dirty="0">
                <a:latin typeface="Aptos"/>
              </a:rPr>
              <a:t>e inviarli alla PEC : </a:t>
            </a:r>
            <a:r>
              <a:rPr lang="it-IT" sz="2400" b="1" u="sng" dirty="0">
                <a:solidFill>
                  <a:srgbClr val="0070C0"/>
                </a:solidFill>
                <a:latin typeface="Aptos"/>
                <a:hlinkClick r:id="rId4" tooltip="Si apre in una nuova sched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PoliticheAbitative@postacert.regione.emilia-romagna.it</a:t>
            </a:r>
            <a:r>
              <a:rPr lang="it-IT" sz="2400" b="1" u="sng" dirty="0">
                <a:solidFill>
                  <a:srgbClr val="0070C0"/>
                </a:solidFill>
                <a:latin typeface="Aptos"/>
              </a:rPr>
              <a:t> </a:t>
            </a:r>
            <a:br>
              <a:rPr lang="it-IT" sz="2400" b="1" u="sng" dirty="0">
                <a:latin typeface="Aptos"/>
              </a:rPr>
            </a:br>
            <a:r>
              <a:rPr lang="it-IT" sz="2400" dirty="0">
                <a:latin typeface="Aptos"/>
              </a:rPr>
              <a:t>Specificando la </a:t>
            </a:r>
            <a:r>
              <a:rPr lang="it-IT" sz="2400" u="sng" dirty="0">
                <a:latin typeface="Aptos"/>
              </a:rPr>
              <a:t>soglia ISEE </a:t>
            </a:r>
            <a:r>
              <a:rPr lang="it-IT" sz="2400" dirty="0">
                <a:latin typeface="Aptos"/>
              </a:rPr>
              <a:t>che vogliono adottare e inviando la </a:t>
            </a:r>
            <a:r>
              <a:rPr lang="it-IT" sz="2400" u="sng" dirty="0">
                <a:latin typeface="Aptos"/>
              </a:rPr>
              <a:t>lista degli operatori </a:t>
            </a:r>
            <a:r>
              <a:rPr lang="it-IT" sz="2400" dirty="0">
                <a:latin typeface="Aptos"/>
              </a:rPr>
              <a:t>pubblici e privati da accreditare come delegati (sarà fornito al più presto dalla Regione il </a:t>
            </a:r>
            <a:r>
              <a:rPr lang="it-IT" sz="2400" dirty="0" err="1">
                <a:latin typeface="Aptos"/>
              </a:rPr>
              <a:t>form</a:t>
            </a:r>
            <a:r>
              <a:rPr lang="it-IT" sz="2400" dirty="0">
                <a:latin typeface="Aptos"/>
              </a:rPr>
              <a:t> da compilare con i dati degli operatori da accreditare).</a:t>
            </a:r>
            <a:endParaRPr lang="it-IT" sz="2400" b="1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0847932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Titolo capitolo"/>
          <p:cNvSpPr txBox="1"/>
          <p:nvPr/>
        </p:nvSpPr>
        <p:spPr>
          <a:xfrm>
            <a:off x="657634" y="1157918"/>
            <a:ext cx="10643648" cy="543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 algn="l">
              <a:defRPr sz="7700" b="1">
                <a:solidFill>
                  <a:srgbClr val="64AD85"/>
                </a:solidFill>
                <a:latin typeface="Raleway"/>
                <a:ea typeface="Raleway"/>
                <a:cs typeface="Raleway"/>
                <a:sym typeface="Raleway"/>
              </a:defRPr>
            </a:lvl1pPr>
          </a:lstStyle>
          <a:p>
            <a:pPr algn="ctr" defTabSz="1219169" hangingPunct="0"/>
            <a:r>
              <a:rPr lang="it-IT" sz="3200" kern="0">
                <a:solidFill>
                  <a:srgbClr val="00A2FF">
                    <a:lumMod val="75000"/>
                  </a:srgbClr>
                </a:solidFill>
                <a:latin typeface="Raleway Medium" pitchFamily="2" charset="0"/>
              </a:rPr>
              <a:t>Per informazioni/domande</a:t>
            </a:r>
            <a:endParaRPr sz="3200" kern="0">
              <a:solidFill>
                <a:srgbClr val="00A2FF">
                  <a:lumMod val="75000"/>
                </a:srgbClr>
              </a:solidFill>
              <a:latin typeface="Raleway Medium" pitchFamily="2" charset="0"/>
            </a:endParaRPr>
          </a:p>
        </p:txBody>
      </p:sp>
      <p:pic>
        <p:nvPicPr>
          <p:cNvPr id="11" name="Immagine" descr="Immagine">
            <a:extLst>
              <a:ext uri="{FF2B5EF4-FFF2-40B4-BE49-F238E27FC236}">
                <a16:creationId xmlns:a16="http://schemas.microsoft.com/office/drawing/2014/main" id="{18F5656A-7EDF-4A79-B77F-C04DD2E23B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1803807" cy="724477"/>
          </a:xfrm>
          <a:prstGeom prst="rect">
            <a:avLst/>
          </a:prstGeom>
          <a:ln w="12700">
            <a:miter lim="400000"/>
          </a:ln>
        </p:spPr>
      </p:pic>
      <p:pic>
        <p:nvPicPr>
          <p:cNvPr id="12" name="Immagine" descr="Immagine">
            <a:extLst>
              <a:ext uri="{FF2B5EF4-FFF2-40B4-BE49-F238E27FC236}">
                <a16:creationId xmlns:a16="http://schemas.microsoft.com/office/drawing/2014/main" id="{D08B04FD-E681-48E6-A171-AB6CCB07CA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7155" y="6339137"/>
            <a:ext cx="4034846" cy="569387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7F85A8A4-EDC8-DF90-8A10-2D59BF613992}"/>
              </a:ext>
            </a:extLst>
          </p:cNvPr>
          <p:cNvSpPr txBox="1"/>
          <p:nvPr/>
        </p:nvSpPr>
        <p:spPr>
          <a:xfrm>
            <a:off x="2191512" y="1836571"/>
            <a:ext cx="9109770" cy="271869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it-IT" sz="2000" dirty="0">
                <a:effectLst/>
                <a:latin typeface="Aptos"/>
                <a:ea typeface="Times New Roman" panose="02020603050405020304" pitchFamily="18" charset="0"/>
                <a:cs typeface="Aptos" panose="020B0004020202020204" pitchFamily="34" charset="0"/>
              </a:rPr>
              <a:t>pagina web dedicata al Bando</a:t>
            </a:r>
          </a:p>
          <a:p>
            <a:pPr>
              <a:spcAft>
                <a:spcPts val="1200"/>
              </a:spcAft>
            </a:pPr>
            <a:r>
              <a:rPr lang="it-IT" sz="2000" dirty="0">
                <a:effectLst/>
                <a:latin typeface="Aptos"/>
                <a:ea typeface="Times New Roman" panose="02020603050405020304" pitchFamily="18" charset="0"/>
                <a:cs typeface="Aptos" panose="020B0004020202020204" pitchFamily="34" charset="0"/>
              </a:rPr>
              <a:t> </a:t>
            </a:r>
            <a:r>
              <a:rPr lang="it-IT" sz="2000" dirty="0">
                <a:effectLst/>
                <a:latin typeface="Aptos"/>
                <a:ea typeface="Times New Roman" panose="02020603050405020304" pitchFamily="18" charset="0"/>
                <a:cs typeface="Aptos" panose="020B0004020202020204" pitchFamily="34" charset="0"/>
                <a:hlinkClick r:id="rId4"/>
              </a:rPr>
              <a:t>https://regioneer.it/bandoFondoAffitto2024</a:t>
            </a:r>
            <a:r>
              <a:rPr lang="it-IT" sz="2000" dirty="0">
                <a:latin typeface="Aptos"/>
                <a:ea typeface="Times New Roman" panose="02020603050405020304" pitchFamily="18" charset="0"/>
                <a:cs typeface="Aptos" panose="020B0004020202020204" pitchFamily="34" charset="0"/>
              </a:rPr>
              <a:t> </a:t>
            </a:r>
            <a:endParaRPr lang="it-IT" sz="2000" dirty="0">
              <a:solidFill>
                <a:srgbClr val="0070C0"/>
              </a:solidFill>
              <a:latin typeface="Aptos" panose="020B0004020202020204" pitchFamily="34" charset="0"/>
            </a:endParaRP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it-IT" sz="2000" dirty="0">
                <a:latin typeface="Aptos"/>
                <a:ea typeface="Times New Roman" panose="02020603050405020304" pitchFamily="18" charset="0"/>
                <a:cs typeface="Aptos" panose="020B0004020202020204" pitchFamily="34" charset="0"/>
              </a:rPr>
              <a:t>e-mail dedicata ai Comuni/Unioni di Comuni capofila di Distretti sociosanitari</a:t>
            </a:r>
          </a:p>
          <a:p>
            <a:pPr>
              <a:spcAft>
                <a:spcPts val="1200"/>
              </a:spcAft>
            </a:pPr>
            <a:r>
              <a:rPr lang="it-IT" sz="2000" dirty="0">
                <a:latin typeface="Aptos"/>
                <a:ea typeface="Times New Roman" panose="02020603050405020304" pitchFamily="18" charset="0"/>
                <a:cs typeface="Aptos" panose="020B0004020202020204" pitchFamily="34" charset="0"/>
                <a:hlinkClick r:id="rId5"/>
              </a:rPr>
              <a:t>fondoaffitto@regione.emilia-romagna.it</a:t>
            </a:r>
            <a:r>
              <a:rPr lang="it-IT" sz="2000" dirty="0">
                <a:latin typeface="Aptos"/>
                <a:ea typeface="Times New Roman" panose="02020603050405020304" pitchFamily="18" charset="0"/>
                <a:cs typeface="Aptos" panose="020B0004020202020204" pitchFamily="34" charset="0"/>
              </a:rPr>
              <a:t> </a:t>
            </a:r>
            <a:endParaRPr lang="it-IT" sz="2000" dirty="0">
              <a:latin typeface="Aptos" panose="020B0004020202020204" pitchFamily="34" charset="0"/>
              <a:ea typeface="Times New Roman" panose="02020603050405020304" pitchFamily="18" charset="0"/>
              <a:cs typeface="Aptos" panose="020B0004020202020204" pitchFamily="34" charset="0"/>
            </a:endParaRP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it-IT" sz="2000" dirty="0">
                <a:effectLst/>
                <a:latin typeface="Aptos"/>
                <a:ea typeface="Times New Roman" panose="02020603050405020304" pitchFamily="18" charset="0"/>
                <a:cs typeface="Aptos" panose="020B0004020202020204" pitchFamily="34" charset="0"/>
              </a:rPr>
              <a:t>e-mail dedicata ai cittadini</a:t>
            </a:r>
          </a:p>
          <a:p>
            <a:pPr>
              <a:spcAft>
                <a:spcPts val="1200"/>
              </a:spcAft>
            </a:pPr>
            <a:r>
              <a:rPr lang="it-IT" sz="2000" dirty="0">
                <a:effectLst/>
                <a:latin typeface="Aptos"/>
                <a:ea typeface="Times New Roman" panose="02020603050405020304" pitchFamily="18" charset="0"/>
                <a:cs typeface="Aptos" panose="020B0004020202020204" pitchFamily="34" charset="0"/>
              </a:rPr>
              <a:t> </a:t>
            </a:r>
            <a:r>
              <a:rPr lang="it-IT" sz="2000" dirty="0">
                <a:effectLst/>
                <a:latin typeface="Aptos"/>
                <a:ea typeface="Times New Roman" panose="02020603050405020304" pitchFamily="18" charset="0"/>
                <a:cs typeface="Aptos" panose="020B0004020202020204" pitchFamily="34" charset="0"/>
                <a:hlinkClick r:id="rId6"/>
              </a:rPr>
              <a:t>fondoaffittocittadini@regione.emilia-romagna.it</a:t>
            </a:r>
            <a:r>
              <a:rPr lang="it-IT" sz="2000" dirty="0">
                <a:latin typeface="Aptos"/>
                <a:ea typeface="Times New Roman" panose="02020603050405020304" pitchFamily="18" charset="0"/>
                <a:cs typeface="Aptos" panose="020B0004020202020204" pitchFamily="34" charset="0"/>
              </a:rPr>
              <a:t> </a:t>
            </a:r>
            <a:endParaRPr lang="it-IT" sz="20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838213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4285389B0ECD9C42A15BF09417E5484E" ma:contentTypeVersion="6" ma:contentTypeDescription="Creare un nuovo documento." ma:contentTypeScope="" ma:versionID="b2debefa31680a59491948e0ea87deb7">
  <xsd:schema xmlns:xsd="http://www.w3.org/2001/XMLSchema" xmlns:xs="http://www.w3.org/2001/XMLSchema" xmlns:p="http://schemas.microsoft.com/office/2006/metadata/properties" xmlns:ns2="b5583464-d9e0-44d3-bf08-e417c57adc31" xmlns:ns3="c3bfa38f-ee0a-4d3c-85c4-2c2c2a139f66" targetNamespace="http://schemas.microsoft.com/office/2006/metadata/properties" ma:root="true" ma:fieldsID="4189ee57810a0d37901fad6cefece8f3" ns2:_="" ns3:_="">
    <xsd:import namespace="b5583464-d9e0-44d3-bf08-e417c57adc31"/>
    <xsd:import namespace="c3bfa38f-ee0a-4d3c-85c4-2c2c2a139f6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583464-d9e0-44d3-bf08-e417c57adc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bfa38f-ee0a-4d3c-85c4-2c2c2a139f6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9A7AF9B-49CF-4831-8907-938DC2341F6B}">
  <ds:schemaRefs>
    <ds:schemaRef ds:uri="b5583464-d9e0-44d3-bf08-e417c57adc31"/>
    <ds:schemaRef ds:uri="c3bfa38f-ee0a-4d3c-85c4-2c2c2a139f6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B58DAB1D-6A52-4285-A87E-F3FEE4A7BC9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EF9405F-5F1D-4B36-A7DA-5E9C8EE053BA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c3bfa38f-ee0a-4d3c-85c4-2c2c2a139f66"/>
    <ds:schemaRef ds:uri="b5583464-d9e0-44d3-bf08-e417c57adc3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964</Words>
  <Application>Microsoft Office PowerPoint</Application>
  <PresentationFormat>Widescreen</PresentationFormat>
  <Paragraphs>68</Paragraphs>
  <Slides>9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6" baseType="lpstr">
      <vt:lpstr>Aptos</vt:lpstr>
      <vt:lpstr>Arial</vt:lpstr>
      <vt:lpstr>Helvetica Neue</vt:lpstr>
      <vt:lpstr>Raleway Medium</vt:lpstr>
      <vt:lpstr>Symbol</vt:lpstr>
      <vt:lpstr>Wingdings</vt:lpstr>
      <vt:lpstr>21_BasicWhite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Regione Emilia-Romagna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Cella Matilde</dc:creator>
  <cp:lastModifiedBy>Angelelli Giulia</cp:lastModifiedBy>
  <cp:revision>1</cp:revision>
  <cp:lastPrinted>2024-06-13T08:25:13Z</cp:lastPrinted>
  <dcterms:created xsi:type="dcterms:W3CDTF">2024-05-16T08:44:49Z</dcterms:created>
  <dcterms:modified xsi:type="dcterms:W3CDTF">2024-07-15T15:36:51Z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0x0101004285389B0ECD9C42A15BF09417E5484E</vt:lpwstr>
  </property>
  <property fmtid="{D5CDD505-2E9C-101B-9397-08002B2CF9AE}" pid="3" name="MediaServiceImageTags">
    <vt:lpwstr/>
  </property>
</Properties>
</file>