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314" r:id="rId5"/>
    <p:sldId id="352" r:id="rId6"/>
    <p:sldId id="340" r:id="rId7"/>
    <p:sldId id="348" r:id="rId8"/>
    <p:sldId id="341" r:id="rId9"/>
    <p:sldId id="342" r:id="rId10"/>
    <p:sldId id="343" r:id="rId11"/>
    <p:sldId id="347" r:id="rId12"/>
    <p:sldId id="344" r:id="rId13"/>
  </p:sldIdLst>
  <p:sldSz cx="12192000" cy="6858000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92F80169-FAC1-4613-A8BC-7F217337C52F}">
          <p14:sldIdLst>
            <p14:sldId id="314"/>
            <p14:sldId id="352"/>
            <p14:sldId id="340"/>
            <p14:sldId id="348"/>
            <p14:sldId id="341"/>
            <p14:sldId id="342"/>
            <p14:sldId id="343"/>
            <p14:sldId id="347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8D610B-1E3F-F01F-0153-7A3CE6A107A9}" name="Magri Irene" initials="MI" userId="S::Irene.Magri@Regione.Emilia-Romagna.it::ce88f656-1c55-4073-88fd-f93d05377638" providerId="AD"/>
  <p188:author id="{5B723424-E65F-CA65-B1C1-949A2FC42D65}" name="Sgallari Serena" initials="SS" userId="S::Serena.Sgallari@Regione.Emilia-Romagna.it::a7379c14-2b0a-4b0b-9c37-2a029fd23749" providerId="AD"/>
  <p188:author id="{BFB5FE28-CB70-ECE0-E2BD-2C8792284F34}" name="Angelelli Giulia" initials="AG" userId="S::giulia.angelelli@regione.emilia-romagna.it::d035babd-23ba-4e20-a052-06b2a0108453" providerId="AD"/>
  <p188:author id="{2FEDE283-EABD-C64C-5ACE-EDE7B22B90A8}" name="Capucci Marcello" initials="MC" userId="S::Marcello.Capucci@Regione.Emilia-Romagna.it::6ced9ab4-1a94-4fa0-9bb6-ba687b3d14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  <a:srgbClr val="FFFFFF"/>
    <a:srgbClr val="C00000"/>
    <a:srgbClr val="ED9933"/>
    <a:srgbClr val="666666"/>
    <a:srgbClr val="FF2C3D"/>
    <a:srgbClr val="F6FAF9"/>
    <a:srgbClr val="4F617B"/>
    <a:srgbClr val="BB4B4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61F119-AA7F-4E09-8148-C076045C53F8}" v="17" dt="2026-02-03T13:24:41.222"/>
    <p1510:client id="{24616E42-83C8-4EB1-9119-4C7AC91C5A4E}" v="15" dt="2026-02-02T14:41:15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ri Irene" userId="ce88f656-1c55-4073-88fd-f93d05377638" providerId="ADAL" clId="{5D25EC06-FCCD-46D5-9897-2153CCC40C40}"/>
    <pc:docChg chg="undo redo custSel addSld delSld modSld sldOrd modSection">
      <pc:chgData name="Magri Irene" userId="ce88f656-1c55-4073-88fd-f93d05377638" providerId="ADAL" clId="{5D25EC06-FCCD-46D5-9897-2153CCC40C40}" dt="2026-02-03T13:24:41.219" v="3474"/>
      <pc:docMkLst>
        <pc:docMk/>
      </pc:docMkLst>
      <pc:sldChg chg="addSp delSp modSp mod">
        <pc:chgData name="Magri Irene" userId="ce88f656-1c55-4073-88fd-f93d05377638" providerId="ADAL" clId="{5D25EC06-FCCD-46D5-9897-2153CCC40C40}" dt="2026-02-03T13:24:41.219" v="3474"/>
        <pc:sldMkLst>
          <pc:docMk/>
          <pc:sldMk cId="3101073568" sldId="314"/>
        </pc:sldMkLst>
        <pc:spChg chg="mod">
          <ac:chgData name="Magri Irene" userId="ce88f656-1c55-4073-88fd-f93d05377638" providerId="ADAL" clId="{5D25EC06-FCCD-46D5-9897-2153CCC40C40}" dt="2026-02-03T13:22:33.977" v="3470" actId="123"/>
          <ac:spMkLst>
            <pc:docMk/>
            <pc:sldMk cId="3101073568" sldId="314"/>
            <ac:spMk id="2" creationId="{89271FE6-2AA2-0450-73CC-7F3B07E134D1}"/>
          </ac:spMkLst>
        </pc:spChg>
        <pc:spChg chg="add mod">
          <ac:chgData name="Magri Irene" userId="ce88f656-1c55-4073-88fd-f93d05377638" providerId="ADAL" clId="{5D25EC06-FCCD-46D5-9897-2153CCC40C40}" dt="2026-02-03T13:22:43.971" v="3472" actId="1076"/>
          <ac:spMkLst>
            <pc:docMk/>
            <pc:sldMk cId="3101073568" sldId="314"/>
            <ac:spMk id="3" creationId="{60EB1A61-9C4D-BE8D-674A-8F349B8E578C}"/>
          </ac:spMkLst>
        </pc:spChg>
        <pc:spChg chg="del">
          <ac:chgData name="Magri Irene" userId="ce88f656-1c55-4073-88fd-f93d05377638" providerId="ADAL" clId="{5D25EC06-FCCD-46D5-9897-2153CCC40C40}" dt="2026-02-02T11:55:04.110" v="0" actId="478"/>
          <ac:spMkLst>
            <pc:docMk/>
            <pc:sldMk cId="3101073568" sldId="314"/>
            <ac:spMk id="3" creationId="{85E6131B-8B84-E78F-89EE-2DAA1F27F2F5}"/>
          </ac:spMkLst>
        </pc:spChg>
        <pc:spChg chg="mod">
          <ac:chgData name="Magri Irene" userId="ce88f656-1c55-4073-88fd-f93d05377638" providerId="ADAL" clId="{5D25EC06-FCCD-46D5-9897-2153CCC40C40}" dt="2026-02-03T13:22:37.550" v="3471" actId="123"/>
          <ac:spMkLst>
            <pc:docMk/>
            <pc:sldMk cId="3101073568" sldId="314"/>
            <ac:spMk id="5" creationId="{8165E1A5-2E6C-4641-7842-951CAF98EE0A}"/>
          </ac:spMkLst>
        </pc:spChg>
        <pc:picChg chg="mod">
          <ac:chgData name="Magri Irene" userId="ce88f656-1c55-4073-88fd-f93d05377638" providerId="ADAL" clId="{5D25EC06-FCCD-46D5-9897-2153CCC40C40}" dt="2026-02-03T13:24:41.219" v="3474"/>
          <ac:picMkLst>
            <pc:docMk/>
            <pc:sldMk cId="3101073568" sldId="314"/>
            <ac:picMk id="7" creationId="{3C903FFE-61D9-0327-FC3E-58C3134BD32D}"/>
          </ac:picMkLst>
        </pc:picChg>
      </pc:sldChg>
      <pc:sldChg chg="del">
        <pc:chgData name="Magri Irene" userId="ce88f656-1c55-4073-88fd-f93d05377638" providerId="ADAL" clId="{5D25EC06-FCCD-46D5-9897-2153CCC40C40}" dt="2026-02-02T12:06:44.807" v="243" actId="2696"/>
        <pc:sldMkLst>
          <pc:docMk/>
          <pc:sldMk cId="4111452178" sldId="336"/>
        </pc:sldMkLst>
      </pc:sldChg>
      <pc:sldChg chg="addSp delSp modSp add del mod ord setBg chgLayout">
        <pc:chgData name="Magri Irene" userId="ce88f656-1c55-4073-88fd-f93d05377638" providerId="ADAL" clId="{5D25EC06-FCCD-46D5-9897-2153CCC40C40}" dt="2026-02-03T13:19:34.948" v="3436" actId="13926"/>
        <pc:sldMkLst>
          <pc:docMk/>
          <pc:sldMk cId="2925271579" sldId="340"/>
        </pc:sldMkLst>
        <pc:spChg chg="mod ord">
          <ac:chgData name="Magri Irene" userId="ce88f656-1c55-4073-88fd-f93d05377638" providerId="ADAL" clId="{5D25EC06-FCCD-46D5-9897-2153CCC40C40}" dt="2026-02-03T13:19:34.948" v="3436" actId="13926"/>
          <ac:spMkLst>
            <pc:docMk/>
            <pc:sldMk cId="2925271579" sldId="340"/>
            <ac:spMk id="2" creationId="{9AB345D3-9ED0-9484-59ED-7D79F779B915}"/>
          </ac:spMkLst>
        </pc:spChg>
        <pc:spChg chg="mod ord">
          <ac:chgData name="Magri Irene" userId="ce88f656-1c55-4073-88fd-f93d05377638" providerId="ADAL" clId="{5D25EC06-FCCD-46D5-9897-2153CCC40C40}" dt="2026-02-03T13:04:31.925" v="3182" actId="6264"/>
          <ac:spMkLst>
            <pc:docMk/>
            <pc:sldMk cId="2925271579" sldId="340"/>
            <ac:spMk id="4" creationId="{8CF97A52-9BD0-5390-745A-F7AFDB352F91}"/>
          </ac:spMkLst>
        </pc:spChg>
        <pc:spChg chg="mod">
          <ac:chgData name="Magri Irene" userId="ce88f656-1c55-4073-88fd-f93d05377638" providerId="ADAL" clId="{5D25EC06-FCCD-46D5-9897-2153CCC40C40}" dt="2026-02-03T13:06:53.527" v="3197" actId="207"/>
          <ac:spMkLst>
            <pc:docMk/>
            <pc:sldMk cId="2925271579" sldId="340"/>
            <ac:spMk id="5" creationId="{138E8994-9E40-2B1C-188F-3449F9C0158E}"/>
          </ac:spMkLst>
        </pc:spChg>
        <pc:spChg chg="add del mod">
          <ac:chgData name="Magri Irene" userId="ce88f656-1c55-4073-88fd-f93d05377638" providerId="ADAL" clId="{5D25EC06-FCCD-46D5-9897-2153CCC40C40}" dt="2026-02-03T13:04:31.925" v="3182" actId="6264"/>
          <ac:spMkLst>
            <pc:docMk/>
            <pc:sldMk cId="2925271579" sldId="340"/>
            <ac:spMk id="6" creationId="{1964A831-5734-05F9-35DE-A263B0017FD9}"/>
          </ac:spMkLst>
        </pc:spChg>
        <pc:spChg chg="mod">
          <ac:chgData name="Magri Irene" userId="ce88f656-1c55-4073-88fd-f93d05377638" providerId="ADAL" clId="{5D25EC06-FCCD-46D5-9897-2153CCC40C40}" dt="2026-02-03T13:06:18.944" v="3194" actId="207"/>
          <ac:spMkLst>
            <pc:docMk/>
            <pc:sldMk cId="2925271579" sldId="340"/>
            <ac:spMk id="7" creationId="{92B53FBB-75D7-1A56-9627-246C4E4BB28C}"/>
          </ac:spMkLst>
        </pc:spChg>
        <pc:spChg chg="add del mod">
          <ac:chgData name="Magri Irene" userId="ce88f656-1c55-4073-88fd-f93d05377638" providerId="ADAL" clId="{5D25EC06-FCCD-46D5-9897-2153CCC40C40}" dt="2026-02-03T13:04:31.925" v="3182" actId="6264"/>
          <ac:spMkLst>
            <pc:docMk/>
            <pc:sldMk cId="2925271579" sldId="340"/>
            <ac:spMk id="9" creationId="{69869856-C1D4-44FB-FB83-51860E356DA3}"/>
          </ac:spMkLst>
        </pc:spChg>
        <pc:spChg chg="add del mod ord">
          <ac:chgData name="Magri Irene" userId="ce88f656-1c55-4073-88fd-f93d05377638" providerId="ADAL" clId="{5D25EC06-FCCD-46D5-9897-2153CCC40C40}" dt="2026-02-03T13:04:31.925" v="3182" actId="6264"/>
          <ac:spMkLst>
            <pc:docMk/>
            <pc:sldMk cId="2925271579" sldId="340"/>
            <ac:spMk id="10" creationId="{7F3862B9-CC6E-AFF9-A897-8E0F1066A259}"/>
          </ac:spMkLst>
        </pc:spChg>
        <pc:spChg chg="mod">
          <ac:chgData name="Magri Irene" userId="ce88f656-1c55-4073-88fd-f93d05377638" providerId="ADAL" clId="{5D25EC06-FCCD-46D5-9897-2153CCC40C40}" dt="2026-02-03T13:06:45.946" v="3196" actId="207"/>
          <ac:spMkLst>
            <pc:docMk/>
            <pc:sldMk cId="2925271579" sldId="340"/>
            <ac:spMk id="12" creationId="{37EED4E0-505D-78AB-16DA-2D8641DD6D1E}"/>
          </ac:spMkLst>
        </pc:spChg>
        <pc:spChg chg="mod">
          <ac:chgData name="Magri Irene" userId="ce88f656-1c55-4073-88fd-f93d05377638" providerId="ADAL" clId="{5D25EC06-FCCD-46D5-9897-2153CCC40C40}" dt="2026-02-03T13:09:02.916" v="3218" actId="1076"/>
          <ac:spMkLst>
            <pc:docMk/>
            <pc:sldMk cId="2925271579" sldId="340"/>
            <ac:spMk id="16" creationId="{CCDD675A-2EF3-DA9D-2B80-9BEA8F7055A9}"/>
          </ac:spMkLst>
        </pc:spChg>
        <pc:spChg chg="mod">
          <ac:chgData name="Magri Irene" userId="ce88f656-1c55-4073-88fd-f93d05377638" providerId="ADAL" clId="{5D25EC06-FCCD-46D5-9897-2153CCC40C40}" dt="2026-02-03T13:06:53.527" v="3197" actId="207"/>
          <ac:spMkLst>
            <pc:docMk/>
            <pc:sldMk cId="2925271579" sldId="340"/>
            <ac:spMk id="17" creationId="{004D6D70-4C5F-6E61-052D-B4318C014A3A}"/>
          </ac:spMkLst>
        </pc:spChg>
        <pc:spChg chg="mod">
          <ac:chgData name="Magri Irene" userId="ce88f656-1c55-4073-88fd-f93d05377638" providerId="ADAL" clId="{5D25EC06-FCCD-46D5-9897-2153CCC40C40}" dt="2026-02-03T13:06:18.944" v="3194" actId="207"/>
          <ac:spMkLst>
            <pc:docMk/>
            <pc:sldMk cId="2925271579" sldId="340"/>
            <ac:spMk id="23" creationId="{C5EB8A30-8BB1-812A-EBB9-4C235F0AB4B1}"/>
          </ac:spMkLst>
        </pc:spChg>
        <pc:spChg chg="mod">
          <ac:chgData name="Magri Irene" userId="ce88f656-1c55-4073-88fd-f93d05377638" providerId="ADAL" clId="{5D25EC06-FCCD-46D5-9897-2153CCC40C40}" dt="2026-02-03T13:06:18.944" v="3194" actId="207"/>
          <ac:spMkLst>
            <pc:docMk/>
            <pc:sldMk cId="2925271579" sldId="340"/>
            <ac:spMk id="24" creationId="{80B429EA-F6B0-D23A-57B2-EDBCC2492D2B}"/>
          </ac:spMkLst>
        </pc:spChg>
        <pc:spChg chg="mod">
          <ac:chgData name="Magri Irene" userId="ce88f656-1c55-4073-88fd-f93d05377638" providerId="ADAL" clId="{5D25EC06-FCCD-46D5-9897-2153CCC40C40}" dt="2026-02-03T13:06:53.527" v="3197" actId="207"/>
          <ac:spMkLst>
            <pc:docMk/>
            <pc:sldMk cId="2925271579" sldId="340"/>
            <ac:spMk id="28" creationId="{D748EDD5-2FD7-8664-DD97-60C2A21DF12F}"/>
          </ac:spMkLst>
        </pc:spChg>
        <pc:spChg chg="mod">
          <ac:chgData name="Magri Irene" userId="ce88f656-1c55-4073-88fd-f93d05377638" providerId="ADAL" clId="{5D25EC06-FCCD-46D5-9897-2153CCC40C40}" dt="2026-02-03T13:06:18.944" v="3194" actId="207"/>
          <ac:spMkLst>
            <pc:docMk/>
            <pc:sldMk cId="2925271579" sldId="340"/>
            <ac:spMk id="29" creationId="{FA930270-210B-363C-3732-4CA144B73BEB}"/>
          </ac:spMkLst>
        </pc:spChg>
        <pc:spChg chg="mod">
          <ac:chgData name="Magri Irene" userId="ce88f656-1c55-4073-88fd-f93d05377638" providerId="ADAL" clId="{5D25EC06-FCCD-46D5-9897-2153CCC40C40}" dt="2026-02-03T13:06:53.527" v="3197" actId="207"/>
          <ac:spMkLst>
            <pc:docMk/>
            <pc:sldMk cId="2925271579" sldId="340"/>
            <ac:spMk id="30" creationId="{617EB125-4A17-56C4-0B6C-8F92529D06D5}"/>
          </ac:spMkLst>
        </pc:spChg>
        <pc:spChg chg="mod">
          <ac:chgData name="Magri Irene" userId="ce88f656-1c55-4073-88fd-f93d05377638" providerId="ADAL" clId="{5D25EC06-FCCD-46D5-9897-2153CCC40C40}" dt="2026-02-03T13:09:07.925" v="3219" actId="1076"/>
          <ac:spMkLst>
            <pc:docMk/>
            <pc:sldMk cId="2925271579" sldId="340"/>
            <ac:spMk id="60" creationId="{6B6F8600-95AC-DC2D-506B-46DCA86B6DBB}"/>
          </ac:spMkLst>
        </pc:spChg>
        <pc:spChg chg="mod">
          <ac:chgData name="Magri Irene" userId="ce88f656-1c55-4073-88fd-f93d05377638" providerId="ADAL" clId="{5D25EC06-FCCD-46D5-9897-2153CCC40C40}" dt="2026-02-03T13:08:55.384" v="3216" actId="207"/>
          <ac:spMkLst>
            <pc:docMk/>
            <pc:sldMk cId="2925271579" sldId="340"/>
            <ac:spMk id="61" creationId="{7C28B738-35BD-904D-70CB-0399688977E3}"/>
          </ac:spMkLst>
        </pc:spChg>
      </pc:sldChg>
      <pc:sldChg chg="modSp add del mod setBg">
        <pc:chgData name="Magri Irene" userId="ce88f656-1c55-4073-88fd-f93d05377638" providerId="ADAL" clId="{5D25EC06-FCCD-46D5-9897-2153CCC40C40}" dt="2026-02-03T13:19:29.608" v="3435" actId="13926"/>
        <pc:sldMkLst>
          <pc:docMk/>
          <pc:sldMk cId="2947856176" sldId="341"/>
        </pc:sldMkLst>
        <pc:spChg chg="mod">
          <ac:chgData name="Magri Irene" userId="ce88f656-1c55-4073-88fd-f93d05377638" providerId="ADAL" clId="{5D25EC06-FCCD-46D5-9897-2153CCC40C40}" dt="2026-02-03T13:19:29.608" v="3435" actId="13926"/>
          <ac:spMkLst>
            <pc:docMk/>
            <pc:sldMk cId="2947856176" sldId="341"/>
            <ac:spMk id="2" creationId="{232E3AB2-AB9D-BCE5-4AD4-DE64F183F856}"/>
          </ac:spMkLst>
        </pc:spChg>
        <pc:spChg chg="mod">
          <ac:chgData name="Magri Irene" userId="ce88f656-1c55-4073-88fd-f93d05377638" providerId="ADAL" clId="{5D25EC06-FCCD-46D5-9897-2153CCC40C40}" dt="2026-02-03T13:14:15.397" v="3306" actId="255"/>
          <ac:spMkLst>
            <pc:docMk/>
            <pc:sldMk cId="2947856176" sldId="341"/>
            <ac:spMk id="6" creationId="{71CDD2F1-0EFA-F169-0A64-FC46701BD1A0}"/>
          </ac:spMkLst>
        </pc:spChg>
        <pc:spChg chg="mod">
          <ac:chgData name="Magri Irene" userId="ce88f656-1c55-4073-88fd-f93d05377638" providerId="ADAL" clId="{5D25EC06-FCCD-46D5-9897-2153CCC40C40}" dt="2026-02-03T13:07:31.432" v="3204" actId="207"/>
          <ac:spMkLst>
            <pc:docMk/>
            <pc:sldMk cId="2947856176" sldId="341"/>
            <ac:spMk id="8" creationId="{EFD6BDB4-ADF8-FFB5-B333-00A06A2B783E}"/>
          </ac:spMkLst>
        </pc:spChg>
      </pc:sldChg>
      <pc:sldChg chg="modSp add del mod setBg">
        <pc:chgData name="Magri Irene" userId="ce88f656-1c55-4073-88fd-f93d05377638" providerId="ADAL" clId="{5D25EC06-FCCD-46D5-9897-2153CCC40C40}" dt="2026-02-03T13:19:23.774" v="3434" actId="13926"/>
        <pc:sldMkLst>
          <pc:docMk/>
          <pc:sldMk cId="2093251679" sldId="342"/>
        </pc:sldMkLst>
        <pc:spChg chg="mod">
          <ac:chgData name="Magri Irene" userId="ce88f656-1c55-4073-88fd-f93d05377638" providerId="ADAL" clId="{5D25EC06-FCCD-46D5-9897-2153CCC40C40}" dt="2026-02-03T13:19:23.774" v="3434" actId="13926"/>
          <ac:spMkLst>
            <pc:docMk/>
            <pc:sldMk cId="2093251679" sldId="342"/>
            <ac:spMk id="2" creationId="{22743A41-3704-AC7B-2D81-27687419D642}"/>
          </ac:spMkLst>
        </pc:spChg>
        <pc:spChg chg="mod">
          <ac:chgData name="Magri Irene" userId="ce88f656-1c55-4073-88fd-f93d05377638" providerId="ADAL" clId="{5D25EC06-FCCD-46D5-9897-2153CCC40C40}" dt="2026-02-03T13:18:57.490" v="3429" actId="1076"/>
          <ac:spMkLst>
            <pc:docMk/>
            <pc:sldMk cId="2093251679" sldId="342"/>
            <ac:spMk id="4" creationId="{DC055BFC-988D-8DF6-104B-2064AC585DF5}"/>
          </ac:spMkLst>
        </pc:spChg>
        <pc:spChg chg="mod">
          <ac:chgData name="Magri Irene" userId="ce88f656-1c55-4073-88fd-f93d05377638" providerId="ADAL" clId="{5D25EC06-FCCD-46D5-9897-2153CCC40C40}" dt="2026-02-03T13:18:32.556" v="3427" actId="1076"/>
          <ac:spMkLst>
            <pc:docMk/>
            <pc:sldMk cId="2093251679" sldId="342"/>
            <ac:spMk id="8" creationId="{D1F18302-ED2E-8871-D1D9-4A102F909623}"/>
          </ac:spMkLst>
        </pc:spChg>
      </pc:sldChg>
      <pc:sldChg chg="addSp modSp mod ord">
        <pc:chgData name="Magri Irene" userId="ce88f656-1c55-4073-88fd-f93d05377638" providerId="ADAL" clId="{5D25EC06-FCCD-46D5-9897-2153CCC40C40}" dt="2026-02-03T13:19:10.806" v="3432" actId="207"/>
        <pc:sldMkLst>
          <pc:docMk/>
          <pc:sldMk cId="3551696819" sldId="343"/>
        </pc:sldMkLst>
        <pc:spChg chg="mod">
          <ac:chgData name="Magri Irene" userId="ce88f656-1c55-4073-88fd-f93d05377638" providerId="ADAL" clId="{5D25EC06-FCCD-46D5-9897-2153CCC40C40}" dt="2026-02-02T12:21:54.768" v="1160" actId="20577"/>
          <ac:spMkLst>
            <pc:docMk/>
            <pc:sldMk cId="3551696819" sldId="343"/>
            <ac:spMk id="2" creationId="{17595284-0273-8B11-6AA0-F66837658076}"/>
          </ac:spMkLst>
        </pc:spChg>
        <pc:spChg chg="add mod">
          <ac:chgData name="Magri Irene" userId="ce88f656-1c55-4073-88fd-f93d05377638" providerId="ADAL" clId="{5D25EC06-FCCD-46D5-9897-2153CCC40C40}" dt="2026-02-02T14:33:43.930" v="2595"/>
          <ac:spMkLst>
            <pc:docMk/>
            <pc:sldMk cId="3551696819" sldId="343"/>
            <ac:spMk id="4" creationId="{F3356423-65A5-AC82-14E2-7F5FE26488FA}"/>
          </ac:spMkLst>
        </pc:spChg>
        <pc:spChg chg="mod">
          <ac:chgData name="Magri Irene" userId="ce88f656-1c55-4073-88fd-f93d05377638" providerId="ADAL" clId="{5D25EC06-FCCD-46D5-9897-2153CCC40C40}" dt="2026-02-03T13:19:06.969" v="3431" actId="207"/>
          <ac:spMkLst>
            <pc:docMk/>
            <pc:sldMk cId="3551696819" sldId="343"/>
            <ac:spMk id="5" creationId="{001719F0-D004-710D-8D13-4EE939E8631A}"/>
          </ac:spMkLst>
        </pc:spChg>
        <pc:spChg chg="mod">
          <ac:chgData name="Magri Irene" userId="ce88f656-1c55-4073-88fd-f93d05377638" providerId="ADAL" clId="{5D25EC06-FCCD-46D5-9897-2153CCC40C40}" dt="2026-02-03T13:19:10.806" v="3432" actId="207"/>
          <ac:spMkLst>
            <pc:docMk/>
            <pc:sldMk cId="3551696819" sldId="343"/>
            <ac:spMk id="8" creationId="{64C7825E-3259-B892-9E4B-C42458143A32}"/>
          </ac:spMkLst>
        </pc:spChg>
      </pc:sldChg>
      <pc:sldChg chg="modSp add del mod ord setBg">
        <pc:chgData name="Magri Irene" userId="ce88f656-1c55-4073-88fd-f93d05377638" providerId="ADAL" clId="{5D25EC06-FCCD-46D5-9897-2153CCC40C40}" dt="2026-02-03T13:19:18.233" v="3433" actId="13926"/>
        <pc:sldMkLst>
          <pc:docMk/>
          <pc:sldMk cId="3566011562" sldId="344"/>
        </pc:sldMkLst>
        <pc:spChg chg="mod">
          <ac:chgData name="Magri Irene" userId="ce88f656-1c55-4073-88fd-f93d05377638" providerId="ADAL" clId="{5D25EC06-FCCD-46D5-9897-2153CCC40C40}" dt="2026-02-03T13:19:18.233" v="3433" actId="13926"/>
          <ac:spMkLst>
            <pc:docMk/>
            <pc:sldMk cId="3566011562" sldId="344"/>
            <ac:spMk id="2" creationId="{4D429426-39C9-F87D-7B35-D205E09928A2}"/>
          </ac:spMkLst>
        </pc:spChg>
        <pc:spChg chg="mod">
          <ac:chgData name="Magri Irene" userId="ce88f656-1c55-4073-88fd-f93d05377638" providerId="ADAL" clId="{5D25EC06-FCCD-46D5-9897-2153CCC40C40}" dt="2026-02-03T13:16:57.601" v="3384" actId="20577"/>
          <ac:spMkLst>
            <pc:docMk/>
            <pc:sldMk cId="3566011562" sldId="344"/>
            <ac:spMk id="3" creationId="{EB7BEEA0-43B7-E113-8CDE-3821EEE3404D}"/>
          </ac:spMkLst>
        </pc:spChg>
        <pc:picChg chg="mod">
          <ac:chgData name="Magri Irene" userId="ce88f656-1c55-4073-88fd-f93d05377638" providerId="ADAL" clId="{5D25EC06-FCCD-46D5-9897-2153CCC40C40}" dt="2026-02-03T13:17:58.263" v="3426" actId="1036"/>
          <ac:picMkLst>
            <pc:docMk/>
            <pc:sldMk cId="3566011562" sldId="344"/>
            <ac:picMk id="6" creationId="{B0C1111A-10D8-DB64-38E4-C564C2A72D95}"/>
          </ac:picMkLst>
        </pc:picChg>
      </pc:sldChg>
      <pc:sldChg chg="modSp mod">
        <pc:chgData name="Magri Irene" userId="ce88f656-1c55-4073-88fd-f93d05377638" providerId="ADAL" clId="{5D25EC06-FCCD-46D5-9897-2153CCC40C40}" dt="2026-02-02T14:48:25.140" v="3176" actId="20577"/>
        <pc:sldMkLst>
          <pc:docMk/>
          <pc:sldMk cId="1226363444" sldId="347"/>
        </pc:sldMkLst>
        <pc:spChg chg="mod">
          <ac:chgData name="Magri Irene" userId="ce88f656-1c55-4073-88fd-f93d05377638" providerId="ADAL" clId="{5D25EC06-FCCD-46D5-9897-2153CCC40C40}" dt="2026-02-02T14:48:25.140" v="3176" actId="20577"/>
          <ac:spMkLst>
            <pc:docMk/>
            <pc:sldMk cId="1226363444" sldId="347"/>
            <ac:spMk id="4" creationId="{C6A07A61-E75D-879C-AB50-E821DD76F92B}"/>
          </ac:spMkLst>
        </pc:spChg>
      </pc:sldChg>
      <pc:sldChg chg="del">
        <pc:chgData name="Magri Irene" userId="ce88f656-1c55-4073-88fd-f93d05377638" providerId="ADAL" clId="{5D25EC06-FCCD-46D5-9897-2153CCC40C40}" dt="2026-02-02T11:55:57.284" v="3" actId="2696"/>
        <pc:sldMkLst>
          <pc:docMk/>
          <pc:sldMk cId="842783787" sldId="348"/>
        </pc:sldMkLst>
      </pc:sldChg>
      <pc:sldChg chg="addSp delSp modSp add mod">
        <pc:chgData name="Magri Irene" userId="ce88f656-1c55-4073-88fd-f93d05377638" providerId="ADAL" clId="{5D25EC06-FCCD-46D5-9897-2153CCC40C40}" dt="2026-02-02T14:42:36.705" v="3088" actId="13926"/>
        <pc:sldMkLst>
          <pc:docMk/>
          <pc:sldMk cId="2916956946" sldId="348"/>
        </pc:sldMkLst>
        <pc:spChg chg="mod">
          <ac:chgData name="Magri Irene" userId="ce88f656-1c55-4073-88fd-f93d05377638" providerId="ADAL" clId="{5D25EC06-FCCD-46D5-9897-2153CCC40C40}" dt="2026-02-02T14:42:36.705" v="3088" actId="13926"/>
          <ac:spMkLst>
            <pc:docMk/>
            <pc:sldMk cId="2916956946" sldId="348"/>
            <ac:spMk id="2" creationId="{1C3D4C9A-675D-EDFC-CC00-18DC10ADE4F9}"/>
          </ac:spMkLst>
        </pc:spChg>
        <pc:spChg chg="add mod">
          <ac:chgData name="Magri Irene" userId="ce88f656-1c55-4073-88fd-f93d05377638" providerId="ADAL" clId="{5D25EC06-FCCD-46D5-9897-2153CCC40C40}" dt="2026-02-02T12:07:20.108" v="248" actId="1076"/>
          <ac:spMkLst>
            <pc:docMk/>
            <pc:sldMk cId="2916956946" sldId="348"/>
            <ac:spMk id="5" creationId="{68461289-11B9-A349-CD80-E86562D2611E}"/>
          </ac:spMkLst>
        </pc:spChg>
        <pc:spChg chg="del">
          <ac:chgData name="Magri Irene" userId="ce88f656-1c55-4073-88fd-f93d05377638" providerId="ADAL" clId="{5D25EC06-FCCD-46D5-9897-2153CCC40C40}" dt="2026-02-02T11:56:53.260" v="8" actId="478"/>
          <ac:spMkLst>
            <pc:docMk/>
            <pc:sldMk cId="2916956946" sldId="348"/>
            <ac:spMk id="8" creationId="{CDD08019-A1D7-54F9-76AD-7BF8B0FF9CA0}"/>
          </ac:spMkLst>
        </pc:spChg>
      </pc:sldChg>
      <pc:sldChg chg="new del">
        <pc:chgData name="Magri Irene" userId="ce88f656-1c55-4073-88fd-f93d05377638" providerId="ADAL" clId="{5D25EC06-FCCD-46D5-9897-2153CCC40C40}" dt="2026-02-02T12:08:32.878" v="348" actId="2696"/>
        <pc:sldMkLst>
          <pc:docMk/>
          <pc:sldMk cId="1000403398" sldId="349"/>
        </pc:sldMkLst>
      </pc:sldChg>
      <pc:sldChg chg="addSp delSp modSp add del mod ord setBg">
        <pc:chgData name="Magri Irene" userId="ce88f656-1c55-4073-88fd-f93d05377638" providerId="ADAL" clId="{5D25EC06-FCCD-46D5-9897-2153CCC40C40}" dt="2026-02-03T13:16:07.468" v="3338" actId="2696"/>
        <pc:sldMkLst>
          <pc:docMk/>
          <pc:sldMk cId="1635443555" sldId="349"/>
        </pc:sldMkLst>
        <pc:spChg chg="mod">
          <ac:chgData name="Magri Irene" userId="ce88f656-1c55-4073-88fd-f93d05377638" providerId="ADAL" clId="{5D25EC06-FCCD-46D5-9897-2153CCC40C40}" dt="2026-02-02T14:24:34.672" v="2234" actId="108"/>
          <ac:spMkLst>
            <pc:docMk/>
            <pc:sldMk cId="1635443555" sldId="349"/>
            <ac:spMk id="2" creationId="{73838C55-6319-D12D-3828-2DFC0514A396}"/>
          </ac:spMkLst>
        </pc:spChg>
        <pc:spChg chg="add del mod">
          <ac:chgData name="Magri Irene" userId="ce88f656-1c55-4073-88fd-f93d05377638" providerId="ADAL" clId="{5D25EC06-FCCD-46D5-9897-2153CCC40C40}" dt="2026-02-02T14:24:59.883" v="2240" actId="478"/>
          <ac:spMkLst>
            <pc:docMk/>
            <pc:sldMk cId="1635443555" sldId="349"/>
            <ac:spMk id="3" creationId="{47650F1D-E80C-CB3F-7A22-2BD1728C9456}"/>
          </ac:spMkLst>
        </pc:spChg>
        <pc:spChg chg="del">
          <ac:chgData name="Magri Irene" userId="ce88f656-1c55-4073-88fd-f93d05377638" providerId="ADAL" clId="{5D25EC06-FCCD-46D5-9897-2153CCC40C40}" dt="2026-02-02T12:10:05.665" v="424" actId="478"/>
          <ac:spMkLst>
            <pc:docMk/>
            <pc:sldMk cId="1635443555" sldId="349"/>
            <ac:spMk id="4" creationId="{9886B368-0A1D-4853-F7E4-D68C20932313}"/>
          </ac:spMkLst>
        </pc:spChg>
        <pc:spChg chg="add del">
          <ac:chgData name="Magri Irene" userId="ce88f656-1c55-4073-88fd-f93d05377638" providerId="ADAL" clId="{5D25EC06-FCCD-46D5-9897-2153CCC40C40}" dt="2026-02-02T12:10:25.752" v="426" actId="22"/>
          <ac:spMkLst>
            <pc:docMk/>
            <pc:sldMk cId="1635443555" sldId="349"/>
            <ac:spMk id="6" creationId="{F85A9224-4B19-213B-E38F-902EA9627296}"/>
          </ac:spMkLst>
        </pc:spChg>
        <pc:spChg chg="add del">
          <ac:chgData name="Magri Irene" userId="ce88f656-1c55-4073-88fd-f93d05377638" providerId="ADAL" clId="{5D25EC06-FCCD-46D5-9897-2153CCC40C40}" dt="2026-02-02T12:10:28.609" v="428" actId="22"/>
          <ac:spMkLst>
            <pc:docMk/>
            <pc:sldMk cId="1635443555" sldId="349"/>
            <ac:spMk id="8" creationId="{A55A73FD-C0A1-F52D-F31E-1CD768A88E92}"/>
          </ac:spMkLst>
        </pc:spChg>
        <pc:spChg chg="add del mod">
          <ac:chgData name="Magri Irene" userId="ce88f656-1c55-4073-88fd-f93d05377638" providerId="ADAL" clId="{5D25EC06-FCCD-46D5-9897-2153CCC40C40}" dt="2026-02-02T12:22:01.371" v="1161" actId="478"/>
          <ac:spMkLst>
            <pc:docMk/>
            <pc:sldMk cId="1635443555" sldId="349"/>
            <ac:spMk id="11" creationId="{88CCCF14-52C5-7201-72BC-F10CE9FD4D55}"/>
          </ac:spMkLst>
        </pc:spChg>
        <pc:spChg chg="add del mod">
          <ac:chgData name="Magri Irene" userId="ce88f656-1c55-4073-88fd-f93d05377638" providerId="ADAL" clId="{5D25EC06-FCCD-46D5-9897-2153CCC40C40}" dt="2026-02-02T12:33:00.207" v="1566" actId="478"/>
          <ac:spMkLst>
            <pc:docMk/>
            <pc:sldMk cId="1635443555" sldId="349"/>
            <ac:spMk id="13" creationId="{30FACE67-ED5A-E407-1DB8-FFCE691BD37B}"/>
          </ac:spMkLst>
        </pc:spChg>
        <pc:spChg chg="add del mod">
          <ac:chgData name="Magri Irene" userId="ce88f656-1c55-4073-88fd-f93d05377638" providerId="ADAL" clId="{5D25EC06-FCCD-46D5-9897-2153CCC40C40}" dt="2026-02-02T12:33:01.286" v="1567" actId="478"/>
          <ac:spMkLst>
            <pc:docMk/>
            <pc:sldMk cId="1635443555" sldId="349"/>
            <ac:spMk id="14" creationId="{9D0D1386-FA6B-78A6-84A0-21F830A85AAC}"/>
          </ac:spMkLst>
        </pc:spChg>
        <pc:spChg chg="add mod">
          <ac:chgData name="Magri Irene" userId="ce88f656-1c55-4073-88fd-f93d05377638" providerId="ADAL" clId="{5D25EC06-FCCD-46D5-9897-2153CCC40C40}" dt="2026-02-02T14:47:35.649" v="3173" actId="20577"/>
          <ac:spMkLst>
            <pc:docMk/>
            <pc:sldMk cId="1635443555" sldId="349"/>
            <ac:spMk id="16" creationId="{D77EE042-F327-A380-C99A-75CAB10E43B2}"/>
          </ac:spMkLst>
        </pc:spChg>
      </pc:sldChg>
      <pc:sldChg chg="modSp add del mod">
        <pc:chgData name="Magri Irene" userId="ce88f656-1c55-4073-88fd-f93d05377638" providerId="ADAL" clId="{5D25EC06-FCCD-46D5-9897-2153CCC40C40}" dt="2026-02-02T12:22:24.889" v="1162" actId="2696"/>
        <pc:sldMkLst>
          <pc:docMk/>
          <pc:sldMk cId="1812044306" sldId="350"/>
        </pc:sldMkLst>
        <pc:spChg chg="mod">
          <ac:chgData name="Magri Irene" userId="ce88f656-1c55-4073-88fd-f93d05377638" providerId="ADAL" clId="{5D25EC06-FCCD-46D5-9897-2153CCC40C40}" dt="2026-02-02T12:21:43.682" v="1143" actId="20577"/>
          <ac:spMkLst>
            <pc:docMk/>
            <pc:sldMk cId="1812044306" sldId="350"/>
            <ac:spMk id="2" creationId="{BF1B61B5-BD0F-121F-FC7D-ACD9A0E813F2}"/>
          </ac:spMkLst>
        </pc:spChg>
      </pc:sldChg>
      <pc:sldChg chg="addSp modSp add del mod ord">
        <pc:chgData name="Magri Irene" userId="ce88f656-1c55-4073-88fd-f93d05377638" providerId="ADAL" clId="{5D25EC06-FCCD-46D5-9897-2153CCC40C40}" dt="2026-02-03T13:15:56.051" v="3337" actId="2696"/>
        <pc:sldMkLst>
          <pc:docMk/>
          <pc:sldMk cId="1952207950" sldId="350"/>
        </pc:sldMkLst>
        <pc:spChg chg="mod">
          <ac:chgData name="Magri Irene" userId="ce88f656-1c55-4073-88fd-f93d05377638" providerId="ADAL" clId="{5D25EC06-FCCD-46D5-9897-2153CCC40C40}" dt="2026-02-02T12:33:19.903" v="1599" actId="20577"/>
          <ac:spMkLst>
            <pc:docMk/>
            <pc:sldMk cId="1952207950" sldId="350"/>
            <ac:spMk id="2" creationId="{61064B16-86B4-FB4D-1995-1915FC576AD2}"/>
          </ac:spMkLst>
        </pc:spChg>
        <pc:spChg chg="add mod">
          <ac:chgData name="Magri Irene" userId="ce88f656-1c55-4073-88fd-f93d05377638" providerId="ADAL" clId="{5D25EC06-FCCD-46D5-9897-2153CCC40C40}" dt="2026-02-02T14:43:09.480" v="3096" actId="1076"/>
          <ac:spMkLst>
            <pc:docMk/>
            <pc:sldMk cId="1952207950" sldId="350"/>
            <ac:spMk id="4" creationId="{1CA78EDB-5880-99E0-9868-9DB6976EC77E}"/>
          </ac:spMkLst>
        </pc:spChg>
        <pc:spChg chg="mod">
          <ac:chgData name="Magri Irene" userId="ce88f656-1c55-4073-88fd-f93d05377638" providerId="ADAL" clId="{5D25EC06-FCCD-46D5-9897-2153CCC40C40}" dt="2026-02-02T14:48:51.057" v="3177" actId="20577"/>
          <ac:spMkLst>
            <pc:docMk/>
            <pc:sldMk cId="1952207950" sldId="350"/>
            <ac:spMk id="13" creationId="{0C2C78C3-800D-2028-FBB7-A65E664AA766}"/>
          </ac:spMkLst>
        </pc:spChg>
        <pc:spChg chg="mod">
          <ac:chgData name="Magri Irene" userId="ce88f656-1c55-4073-88fd-f93d05377638" providerId="ADAL" clId="{5D25EC06-FCCD-46D5-9897-2153CCC40C40}" dt="2026-02-02T12:34:09.997" v="1613" actId="1076"/>
          <ac:spMkLst>
            <pc:docMk/>
            <pc:sldMk cId="1952207950" sldId="350"/>
            <ac:spMk id="14" creationId="{EA5FF4DB-C55B-87C0-26A2-2FFB0F15FF9D}"/>
          </ac:spMkLst>
        </pc:spChg>
      </pc:sldChg>
      <pc:sldChg chg="addSp delSp modSp add del mod">
        <pc:chgData name="Magri Irene" userId="ce88f656-1c55-4073-88fd-f93d05377638" providerId="ADAL" clId="{5D25EC06-FCCD-46D5-9897-2153CCC40C40}" dt="2026-02-03T13:08:33.881" v="3214" actId="2696"/>
        <pc:sldMkLst>
          <pc:docMk/>
          <pc:sldMk cId="362261365" sldId="351"/>
        </pc:sldMkLst>
        <pc:spChg chg="del">
          <ac:chgData name="Magri Irene" userId="ce88f656-1c55-4073-88fd-f93d05377638" providerId="ADAL" clId="{5D25EC06-FCCD-46D5-9897-2153CCC40C40}" dt="2026-02-02T14:40:50.276" v="3054" actId="478"/>
          <ac:spMkLst>
            <pc:docMk/>
            <pc:sldMk cId="362261365" sldId="351"/>
            <ac:spMk id="2" creationId="{10393311-B5DB-EB98-7DF7-ADEE36066E3D}"/>
          </ac:spMkLst>
        </pc:spChg>
        <pc:spChg chg="mod">
          <ac:chgData name="Magri Irene" userId="ce88f656-1c55-4073-88fd-f93d05377638" providerId="ADAL" clId="{5D25EC06-FCCD-46D5-9897-2153CCC40C40}" dt="2026-02-02T14:44:23.630" v="3102" actId="113"/>
          <ac:spMkLst>
            <pc:docMk/>
            <pc:sldMk cId="362261365" sldId="351"/>
            <ac:spMk id="4" creationId="{DB7A4387-B37A-E043-DD1B-E0836E3AEDCC}"/>
          </ac:spMkLst>
        </pc:spChg>
        <pc:spChg chg="add del mod">
          <ac:chgData name="Magri Irene" userId="ce88f656-1c55-4073-88fd-f93d05377638" providerId="ADAL" clId="{5D25EC06-FCCD-46D5-9897-2153CCC40C40}" dt="2026-02-02T14:40:52.461" v="3056" actId="478"/>
          <ac:spMkLst>
            <pc:docMk/>
            <pc:sldMk cId="362261365" sldId="351"/>
            <ac:spMk id="6" creationId="{B80F896F-B771-285D-D86B-7802A8272246}"/>
          </ac:spMkLst>
        </pc:spChg>
      </pc:sldChg>
      <pc:sldChg chg="modSp add mod ord setBg">
        <pc:chgData name="Magri Irene" userId="ce88f656-1c55-4073-88fd-f93d05377638" providerId="ADAL" clId="{5D25EC06-FCCD-46D5-9897-2153CCC40C40}" dt="2026-02-03T13:19:39.559" v="3437" actId="13926"/>
        <pc:sldMkLst>
          <pc:docMk/>
          <pc:sldMk cId="842783787" sldId="352"/>
        </pc:sldMkLst>
        <pc:spChg chg="mod">
          <ac:chgData name="Magri Irene" userId="ce88f656-1c55-4073-88fd-f93d05377638" providerId="ADAL" clId="{5D25EC06-FCCD-46D5-9897-2153CCC40C40}" dt="2026-02-03T13:19:39.559" v="3437" actId="13926"/>
          <ac:spMkLst>
            <pc:docMk/>
            <pc:sldMk cId="842783787" sldId="352"/>
            <ac:spMk id="2" creationId="{AA717F84-0B0E-9545-1E2B-BBC4734DA1CA}"/>
          </ac:spMkLst>
        </pc:spChg>
        <pc:spChg chg="mod">
          <ac:chgData name="Magri Irene" userId="ce88f656-1c55-4073-88fd-f93d05377638" providerId="ADAL" clId="{5D25EC06-FCCD-46D5-9897-2153CCC40C40}" dt="2026-02-03T13:13:15.516" v="3302" actId="113"/>
          <ac:spMkLst>
            <pc:docMk/>
            <pc:sldMk cId="842783787" sldId="352"/>
            <ac:spMk id="4" creationId="{3247D0CF-9094-6088-2E48-4A3FAF753BCE}"/>
          </ac:spMkLst>
        </pc:spChg>
      </pc:sldChg>
      <pc:sldChg chg="new del">
        <pc:chgData name="Magri Irene" userId="ce88f656-1c55-4073-88fd-f93d05377638" providerId="ADAL" clId="{5D25EC06-FCCD-46D5-9897-2153CCC40C40}" dt="2026-02-02T14:47:46.228" v="3174" actId="2696"/>
        <pc:sldMkLst>
          <pc:docMk/>
          <pc:sldMk cId="3419610721" sldId="352"/>
        </pc:sldMkLst>
      </pc:sldChg>
    </pc:docChg>
  </pc:docChgLst>
  <pc:docChgLst>
    <pc:chgData name="Angelelli Giulia" userId="S::giulia.angelelli@regione.emilia-romagna.it::d035babd-23ba-4e20-a052-06b2a0108453" providerId="AD" clId="Web-{ED297E3F-A27B-4046-9B1A-CF66085A0442}"/>
    <pc:docChg chg="modSld">
      <pc:chgData name="Angelelli Giulia" userId="S::giulia.angelelli@regione.emilia-romagna.it::d035babd-23ba-4e20-a052-06b2a0108453" providerId="AD" clId="Web-{ED297E3F-A27B-4046-9B1A-CF66085A0442}" dt="2026-01-28T16:43:55.850" v="233" actId="1076"/>
      <pc:docMkLst>
        <pc:docMk/>
      </pc:docMkLst>
      <pc:sldChg chg="modSp">
        <pc:chgData name="Angelelli Giulia" userId="S::giulia.angelelli@regione.emilia-romagna.it::d035babd-23ba-4e20-a052-06b2a0108453" providerId="AD" clId="Web-{ED297E3F-A27B-4046-9B1A-CF66085A0442}" dt="2026-01-28T16:35:49.251" v="24" actId="20577"/>
        <pc:sldMkLst>
          <pc:docMk/>
          <pc:sldMk cId="3101073568" sldId="314"/>
        </pc:sldMkLst>
      </pc:sldChg>
      <pc:sldChg chg="modSp">
        <pc:chgData name="Angelelli Giulia" userId="S::giulia.angelelli@regione.emilia-romagna.it::d035babd-23ba-4e20-a052-06b2a0108453" providerId="AD" clId="Web-{ED297E3F-A27B-4046-9B1A-CF66085A0442}" dt="2026-01-28T16:40:19.403" v="170" actId="20577"/>
        <pc:sldMkLst>
          <pc:docMk/>
          <pc:sldMk cId="3551696819" sldId="343"/>
        </pc:sldMkLst>
        <pc:spChg chg="mod">
          <ac:chgData name="Angelelli Giulia" userId="S::giulia.angelelli@regione.emilia-romagna.it::d035babd-23ba-4e20-a052-06b2a0108453" providerId="AD" clId="Web-{ED297E3F-A27B-4046-9B1A-CF66085A0442}" dt="2026-01-28T16:40:19.403" v="170" actId="20577"/>
          <ac:spMkLst>
            <pc:docMk/>
            <pc:sldMk cId="3551696819" sldId="343"/>
            <ac:spMk id="8" creationId="{64C7825E-3259-B892-9E4B-C42458143A32}"/>
          </ac:spMkLst>
        </pc:spChg>
      </pc:sldChg>
      <pc:sldChg chg="modSp">
        <pc:chgData name="Angelelli Giulia" userId="S::giulia.angelelli@regione.emilia-romagna.it::d035babd-23ba-4e20-a052-06b2a0108453" providerId="AD" clId="Web-{ED297E3F-A27B-4046-9B1A-CF66085A0442}" dt="2026-01-28T16:41:43.721" v="222" actId="20577"/>
        <pc:sldMkLst>
          <pc:docMk/>
          <pc:sldMk cId="1226363444" sldId="347"/>
        </pc:sldMkLst>
        <pc:spChg chg="mod">
          <ac:chgData name="Angelelli Giulia" userId="S::giulia.angelelli@regione.emilia-romagna.it::d035babd-23ba-4e20-a052-06b2a0108453" providerId="AD" clId="Web-{ED297E3F-A27B-4046-9B1A-CF66085A0442}" dt="2026-01-28T16:41:43.721" v="222" actId="20577"/>
          <ac:spMkLst>
            <pc:docMk/>
            <pc:sldMk cId="1226363444" sldId="347"/>
            <ac:spMk id="4" creationId="{C6A07A61-E75D-879C-AB50-E821DD76F92B}"/>
          </ac:spMkLst>
        </pc:spChg>
      </pc:sldChg>
    </pc:docChg>
  </pc:docChgLst>
  <pc:docChgLst>
    <pc:chgData name="Angelelli Giulia" userId="d035babd-23ba-4e20-a052-06b2a0108453" providerId="ADAL" clId="{D1EB6C66-322E-42E8-86BB-51CBA019730F}"/>
    <pc:docChg chg="undo custSel modSld">
      <pc:chgData name="Angelelli Giulia" userId="d035babd-23ba-4e20-a052-06b2a0108453" providerId="ADAL" clId="{D1EB6C66-322E-42E8-86BB-51CBA019730F}" dt="2026-01-28T16:47:44.053" v="66" actId="1076"/>
      <pc:docMkLst>
        <pc:docMk/>
      </pc:docMkLst>
      <pc:sldChg chg="modSp mod">
        <pc:chgData name="Angelelli Giulia" userId="d035babd-23ba-4e20-a052-06b2a0108453" providerId="ADAL" clId="{D1EB6C66-322E-42E8-86BB-51CBA019730F}" dt="2026-01-28T16:46:33.500" v="47" actId="20577"/>
        <pc:sldMkLst>
          <pc:docMk/>
          <pc:sldMk cId="3551696819" sldId="343"/>
        </pc:sldMkLst>
        <pc:spChg chg="mod">
          <ac:chgData name="Angelelli Giulia" userId="d035babd-23ba-4e20-a052-06b2a0108453" providerId="ADAL" clId="{D1EB6C66-322E-42E8-86BB-51CBA019730F}" dt="2026-01-28T16:46:33.500" v="47" actId="20577"/>
          <ac:spMkLst>
            <pc:docMk/>
            <pc:sldMk cId="3551696819" sldId="343"/>
            <ac:spMk id="8" creationId="{64C7825E-3259-B892-9E4B-C42458143A3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C621FC0-D718-44C5-AFFF-AAFE81C64410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4283" cy="49701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6" y="9408982"/>
            <a:ext cx="2944283" cy="49701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417F171-D2D7-41D7-B23D-BCA2FE86A4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74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36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78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76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4722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485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36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921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437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16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72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48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31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24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07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95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37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9BB35B9-9024-4216-ABBC-ED674DAB9884}" type="datetimeFigureOut">
              <a:rPr lang="it-IT" smtClean="0"/>
              <a:t>03/02/2026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7AECDFA-E11D-4662-AE3F-1BEC31576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94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magine 8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6D97CA4D-31CE-81ED-9083-A9D6229DC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3"/>
            <a:ext cx="179205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96FB8067-9C44-51BC-17F3-05D77EE1E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7" name="Immagine 6" descr="Immagine che contiene cielo, nuvola, edificio, aria aperta&#10;&#10;Il contenuto generato dall'IA potrebbe non essere corretto.">
            <a:extLst>
              <a:ext uri="{FF2B5EF4-FFF2-40B4-BE49-F238E27FC236}">
                <a16:creationId xmlns:a16="http://schemas.microsoft.com/office/drawing/2014/main" id="{3C903FFE-61D9-0327-FC3E-58C3134BD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Bimbi al nido">
            <a:extLst>
              <a:ext uri="{FF2B5EF4-FFF2-40B4-BE49-F238E27FC236}">
                <a16:creationId xmlns:a16="http://schemas.microsoft.com/office/drawing/2014/main" id="{89271FE6-2AA2-0450-73CC-7F3B07E13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158" y="3137797"/>
            <a:ext cx="6444142" cy="110642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round/>
          </a:ln>
        </p:spPr>
        <p:txBody>
          <a:bodyPr vert="horz" wrap="square" lIns="180000" tIns="50800" rIns="50800" bIns="50800" numCol="1" anchor="ctr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kumimoji="0" lang="it-IT" altLang="it-IT" sz="30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Avviso pubblico</a:t>
            </a:r>
            <a:r>
              <a:rPr kumimoji="0" lang="it-IT" altLang="it-IT" sz="30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</a:rPr>
              <a:t> </a:t>
            </a:r>
            <a:r>
              <a:rPr lang="it-IT" sz="3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rivolto ai cittadini </a:t>
            </a:r>
          </a:p>
          <a:p>
            <a:pPr algn="just"/>
            <a:r>
              <a:rPr lang="it-IT" sz="3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 l’assegnazione degli alloggi ERS</a:t>
            </a:r>
            <a:endParaRPr lang="it-IT" altLang="it-IT" sz="30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Bimbi al nido">
            <a:extLst>
              <a:ext uri="{FF2B5EF4-FFF2-40B4-BE49-F238E27FC236}">
                <a16:creationId xmlns:a16="http://schemas.microsoft.com/office/drawing/2014/main" id="{8165E1A5-2E6C-4641-7842-951CAF98E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176" y="758301"/>
            <a:ext cx="8992816" cy="1514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1800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Piano di interventi di recupero degli alloggi ERP sfitti,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 rigenerazione e incremento del patrimonio ERP/ERS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chemeClr val="tx2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finanziato mediante accensione di mutuo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9CD97D9-3911-A70F-AB9C-707DBF7DC7D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6250" t="20135" r="37136" b="19962"/>
          <a:stretch>
            <a:fillRect/>
          </a:stretch>
        </p:blipFill>
        <p:spPr>
          <a:xfrm>
            <a:off x="11449050" y="106157"/>
            <a:ext cx="529590" cy="842628"/>
          </a:xfrm>
          <a:prstGeom prst="rect">
            <a:avLst/>
          </a:prstGeom>
        </p:spPr>
      </p:pic>
      <p:sp>
        <p:nvSpPr>
          <p:cNvPr id="9" name="Segnaposto piè di pagina 9">
            <a:extLst>
              <a:ext uri="{FF2B5EF4-FFF2-40B4-BE49-F238E27FC236}">
                <a16:creationId xmlns:a16="http://schemas.microsoft.com/office/drawing/2014/main" id="{045769F9-5AC8-8B0A-9941-B09A886B3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1460" y="6208212"/>
            <a:ext cx="4787180" cy="543632"/>
          </a:xfrm>
          <a:ln>
            <a:noFill/>
          </a:ln>
        </p:spPr>
        <p:txBody>
          <a:bodyPr/>
          <a:lstStyle/>
          <a:p>
            <a:pPr algn="r"/>
            <a:r>
              <a:rPr lang="it-IT" sz="900">
                <a:solidFill>
                  <a:schemeClr val="tx2"/>
                </a:solidFill>
              </a:rPr>
              <a:t>DIREZIONE GENERALE CURA DEL TERRITORIO E DELL'AMBIENTE </a:t>
            </a:r>
          </a:p>
          <a:p>
            <a:pPr algn="r"/>
            <a:r>
              <a:rPr lang="it-IT" sz="900">
                <a:solidFill>
                  <a:schemeClr val="tx2"/>
                </a:solidFill>
              </a:rPr>
              <a:t>SETTORE GOVERNO E QUALITÀ DEL TERRITORIO</a:t>
            </a:r>
          </a:p>
          <a:p>
            <a:pPr algn="r"/>
            <a:r>
              <a:rPr lang="it-IT" sz="900">
                <a:solidFill>
                  <a:schemeClr val="tx2"/>
                </a:solidFill>
              </a:rPr>
              <a:t> </a:t>
            </a:r>
            <a:r>
              <a:rPr lang="it-IT" sz="900" b="1"/>
              <a:t>AREA POLITICHE PER L’ABITARE </a:t>
            </a:r>
          </a:p>
        </p:txBody>
      </p:sp>
      <p:sp>
        <p:nvSpPr>
          <p:cNvPr id="3" name="Bimbi al nido">
            <a:extLst>
              <a:ext uri="{FF2B5EF4-FFF2-40B4-BE49-F238E27FC236}">
                <a16:creationId xmlns:a16="http://schemas.microsoft.com/office/drawing/2014/main" id="{60EB1A61-9C4D-BE8D-674A-8F349B8E5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8738" y="4598725"/>
            <a:ext cx="2184562" cy="70900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round/>
          </a:ln>
        </p:spPr>
        <p:txBody>
          <a:bodyPr vert="horz" wrap="square" lIns="180000" tIns="50800" rIns="50800" bIns="5080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it-IT" altLang="it-IT" sz="20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D.G.R. 128/2026</a:t>
            </a:r>
            <a:endParaRPr lang="it-IT" altLang="it-IT" sz="2000" dirty="0">
              <a:solidFill>
                <a:srgbClr val="C00000"/>
              </a:solidFill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73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95661B-DA93-E845-61E8-8B85E05EA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717F84-0B0E-9545-1E2B-BBC4734DA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99"/>
            <a:ext cx="12192000" cy="830996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b="1" dirty="0">
                <a:solidFill>
                  <a:srgbClr val="ED9933"/>
                </a:solidFill>
                <a:effectLst/>
                <a:latin typeface="+mn-lt"/>
              </a:rPr>
              <a:t> </a:t>
            </a:r>
            <a:r>
              <a:rPr lang="it-IT" sz="2800" b="1" dirty="0">
                <a:solidFill>
                  <a:srgbClr val="C00000"/>
                </a:solidFill>
                <a:effectLst/>
                <a:latin typeface="+mn-lt"/>
              </a:rPr>
              <a:t>Procedura di selezione e assegnazione e dell’alloggio ERS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47D0CF-9094-6088-2E48-4A3FAF753BCE}"/>
              </a:ext>
            </a:extLst>
          </p:cNvPr>
          <p:cNvSpPr txBox="1"/>
          <p:nvPr/>
        </p:nvSpPr>
        <p:spPr>
          <a:xfrm>
            <a:off x="716444" y="1316446"/>
            <a:ext cx="10759112" cy="53399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just" defTabSz="914400" eaLnBrk="0" fontAlgn="base" hangingPunct="0">
              <a:spcBef>
                <a:spcPts val="600"/>
              </a:spcBef>
            </a:pPr>
            <a:r>
              <a:rPr lang="it-IT" altLang="it-IT" sz="1900" b="1" dirty="0">
                <a:solidFill>
                  <a:srgbClr val="616161"/>
                </a:solidFill>
              </a:rPr>
              <a:t>STEP 1 </a:t>
            </a:r>
            <a:r>
              <a:rPr lang="it-IT" altLang="it-IT" sz="1900" dirty="0">
                <a:solidFill>
                  <a:srgbClr val="616161"/>
                </a:solidFill>
              </a:rPr>
              <a:t>– </a:t>
            </a:r>
            <a:r>
              <a:rPr lang="it-IT" altLang="it-IT" dirty="0">
                <a:solidFill>
                  <a:srgbClr val="616161"/>
                </a:solidFill>
              </a:rPr>
              <a:t>Al termine della acquisizione delle disponibilità di alloggi di Linea 1, </a:t>
            </a:r>
            <a:r>
              <a:rPr lang="it-IT" altLang="it-IT" b="1" dirty="0">
                <a:solidFill>
                  <a:srgbClr val="616161"/>
                </a:solidFill>
              </a:rPr>
              <a:t>sono pubblicati i Comuni </a:t>
            </a:r>
            <a:r>
              <a:rPr lang="it-IT" altLang="it-IT" dirty="0">
                <a:solidFill>
                  <a:srgbClr val="616161"/>
                </a:solidFill>
              </a:rPr>
              <a:t>che hanno aderito alla linea (n. alloggi per Comune, fascia OMI) in modo da poter facilitare la raccolta delle candidature dei cittadini rispetto ad un’offerta di alloggi preventivamente nota (</a:t>
            </a:r>
            <a:r>
              <a:rPr lang="it-IT" altLang="it-IT" b="1" dirty="0">
                <a:solidFill>
                  <a:srgbClr val="616161"/>
                </a:solidFill>
              </a:rPr>
              <a:t>Avviso rivolto ai cittadini</a:t>
            </a:r>
            <a:r>
              <a:rPr lang="it-IT" altLang="it-IT" dirty="0">
                <a:solidFill>
                  <a:srgbClr val="616161"/>
                </a:solidFill>
              </a:rPr>
              <a:t>)</a:t>
            </a:r>
          </a:p>
          <a:p>
            <a:pPr algn="just" defTabSz="914400" eaLnBrk="0" fontAlgn="base" hangingPunct="0">
              <a:spcBef>
                <a:spcPts val="600"/>
              </a:spcBef>
            </a:pPr>
            <a:r>
              <a:rPr lang="it-IT" altLang="it-IT" dirty="0">
                <a:solidFill>
                  <a:srgbClr val="616161"/>
                </a:solidFill>
              </a:rPr>
              <a:t>Il cittadino può scegliere più soluzioni localizzative (fino ad un massimo di 5 Comuni diversi) </a:t>
            </a:r>
            <a:endParaRPr lang="it-IT" altLang="it-IT" dirty="0">
              <a:solidFill>
                <a:srgbClr val="616161"/>
              </a:solidFill>
              <a:ea typeface="Roboto"/>
              <a:cs typeface="Roboto"/>
            </a:endParaRPr>
          </a:p>
          <a:p>
            <a:pPr lvl="0" algn="just" defTabSz="914400" eaLnBrk="0" fontAlgn="base" hangingPunct="0">
              <a:spcBef>
                <a:spcPts val="600"/>
              </a:spcBef>
            </a:pPr>
            <a:r>
              <a:rPr lang="it-IT" altLang="it-IT" dirty="0">
                <a:solidFill>
                  <a:srgbClr val="616161"/>
                </a:solidFill>
              </a:rPr>
              <a:t>Si avviano le attività da parte della Regione per l’approvazione del Regolamento-tipo regionale, del Piano degli interventi Linea 1 contenente lo schema della convenzione con Comuni/ACER.</a:t>
            </a:r>
          </a:p>
          <a:p>
            <a:pPr algn="just" defTabSz="914400" eaLnBrk="0" fontAlgn="base" hangingPunct="0">
              <a:spcBef>
                <a:spcPts val="1800"/>
              </a:spcBef>
            </a:pPr>
            <a:r>
              <a:rPr lang="it-IT" altLang="it-IT" sz="1900" b="1" dirty="0">
                <a:solidFill>
                  <a:srgbClr val="616161"/>
                </a:solidFill>
              </a:rPr>
              <a:t>STEP 2 </a:t>
            </a:r>
            <a:r>
              <a:rPr lang="it-IT" altLang="it-IT" sz="1900" dirty="0">
                <a:solidFill>
                  <a:srgbClr val="616161"/>
                </a:solidFill>
              </a:rPr>
              <a:t>– </a:t>
            </a:r>
            <a:r>
              <a:rPr lang="it-IT" altLang="it-IT" dirty="0">
                <a:solidFill>
                  <a:srgbClr val="616161"/>
                </a:solidFill>
              </a:rPr>
              <a:t>La Regione fornisce gli elenchi dei cittadini ai Comuni, che procedono alla definizione della graduatoria, all’abbinamento nucleo-alloggio e poi all’assegnazione degli alloggi stessi</a:t>
            </a:r>
            <a:endParaRPr lang="it-IT" altLang="it-IT" b="1" dirty="0">
              <a:solidFill>
                <a:srgbClr val="616161"/>
              </a:solidFill>
            </a:endParaRPr>
          </a:p>
          <a:p>
            <a:pPr algn="just" defTabSz="914400" eaLnBrk="0" fontAlgn="base" hangingPunct="0">
              <a:spcBef>
                <a:spcPts val="600"/>
              </a:spcBef>
            </a:pPr>
            <a:r>
              <a:rPr lang="it-IT" altLang="it-IT" b="1" dirty="0">
                <a:solidFill>
                  <a:srgbClr val="616161"/>
                </a:solidFill>
              </a:rPr>
              <a:t>Il cittadino può esprimere un solo diniego</a:t>
            </a:r>
            <a:r>
              <a:rPr lang="it-IT" altLang="it-IT" dirty="0">
                <a:solidFill>
                  <a:srgbClr val="616161"/>
                </a:solidFill>
              </a:rPr>
              <a:t>, al secondo diniego il cittadino è escluso dalla graduatoria del Comune, resta nelle graduatorie degli altri Comuni selezionati</a:t>
            </a:r>
            <a:endParaRPr lang="it-IT" altLang="it-IT" dirty="0">
              <a:solidFill>
                <a:srgbClr val="616161"/>
              </a:solidFill>
              <a:ea typeface="Roboto"/>
              <a:cs typeface="Roboto"/>
            </a:endParaRPr>
          </a:p>
          <a:p>
            <a:pPr algn="just" defTabSz="914400" eaLnBrk="0" fontAlgn="base" hangingPunct="0">
              <a:spcBef>
                <a:spcPts val="600"/>
              </a:spcBef>
            </a:pPr>
            <a:r>
              <a:rPr lang="it-IT" altLang="it-IT" dirty="0">
                <a:solidFill>
                  <a:srgbClr val="616161"/>
                </a:solidFill>
              </a:rPr>
              <a:t>L’assegnazione dell’alloggio determina l’esclusione del nucleo dalle graduatorie di altri Comuni eventualmente selezionati dal nucleo, per questo sono tenuti aggiornati gli elenchi delle assegnazioni per renderli noti a RER e altri Comuni</a:t>
            </a:r>
          </a:p>
          <a:p>
            <a:pPr algn="just" defTabSz="914400" eaLnBrk="0" fontAlgn="base" hangingPunct="0">
              <a:spcBef>
                <a:spcPts val="1800"/>
              </a:spcBef>
            </a:pPr>
            <a:r>
              <a:rPr lang="it-IT" altLang="it-IT" sz="1900" b="1" dirty="0">
                <a:solidFill>
                  <a:srgbClr val="616161"/>
                </a:solidFill>
              </a:rPr>
              <a:t>STEP 3 </a:t>
            </a:r>
            <a:r>
              <a:rPr lang="it-IT" altLang="it-IT" sz="1900" dirty="0">
                <a:solidFill>
                  <a:srgbClr val="616161"/>
                </a:solidFill>
              </a:rPr>
              <a:t>– </a:t>
            </a:r>
            <a:r>
              <a:rPr lang="it-IT" altLang="it-IT" dirty="0">
                <a:solidFill>
                  <a:srgbClr val="616161"/>
                </a:solidFill>
              </a:rPr>
              <a:t>Gli </a:t>
            </a:r>
            <a:r>
              <a:rPr lang="it-IT" altLang="it-IT" b="1" dirty="0">
                <a:solidFill>
                  <a:srgbClr val="616161"/>
                </a:solidFill>
              </a:rPr>
              <a:t>avvisi rivolti ai cittadini sono aperti periodicamente </a:t>
            </a:r>
            <a:r>
              <a:rPr lang="it-IT" altLang="it-IT" dirty="0">
                <a:solidFill>
                  <a:srgbClr val="616161"/>
                </a:solidFill>
              </a:rPr>
              <a:t>per l’assegnazione di nuovi alloggi e per i subentri.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0EAD91-5F70-8990-862A-1F7CBECEF0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50" t="20135" r="37136" b="19962"/>
          <a:stretch>
            <a:fillRect/>
          </a:stretch>
        </p:blipFill>
        <p:spPr>
          <a:xfrm>
            <a:off x="11449050" y="106157"/>
            <a:ext cx="529590" cy="84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8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03A5BF-4C26-D931-8EE0-E28A113F7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D68E7D3A-17B0-F284-02D0-9CA5A2858DDA}"/>
              </a:ext>
            </a:extLst>
          </p:cNvPr>
          <p:cNvSpPr/>
          <p:nvPr/>
        </p:nvSpPr>
        <p:spPr>
          <a:xfrm>
            <a:off x="505603" y="1304021"/>
            <a:ext cx="1725584" cy="5068499"/>
          </a:xfrm>
          <a:prstGeom prst="roundRect">
            <a:avLst/>
          </a:prstGeom>
          <a:noFill/>
          <a:ln w="38100">
            <a:solidFill>
              <a:srgbClr val="61616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B345D3-9ED0-9484-59ED-7D79F779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891"/>
            <a:ext cx="12192000" cy="843599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b="1" dirty="0">
                <a:solidFill>
                  <a:srgbClr val="C00000"/>
                </a:solidFill>
                <a:effectLst/>
                <a:latin typeface="+mn-lt"/>
              </a:rPr>
              <a:t>Dall’avviso ai cittadini alla locazione dell’alloggio ERS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748EDD5-2FD7-8664-DD97-60C2A21DF12F}"/>
              </a:ext>
            </a:extLst>
          </p:cNvPr>
          <p:cNvSpPr txBox="1"/>
          <p:nvPr/>
        </p:nvSpPr>
        <p:spPr>
          <a:xfrm>
            <a:off x="3011124" y="1898484"/>
            <a:ext cx="8702721" cy="6155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it-IT" sz="1700" dirty="0">
                <a:solidFill>
                  <a:srgbClr val="616161"/>
                </a:solidFill>
              </a:rPr>
              <a:t>Approvazione </a:t>
            </a:r>
            <a:r>
              <a:rPr lang="it-IT" sz="1700" b="1" dirty="0">
                <a:solidFill>
                  <a:srgbClr val="616161"/>
                </a:solidFill>
              </a:rPr>
              <a:t>Regolamento-tipo regionale </a:t>
            </a:r>
            <a:r>
              <a:rPr lang="it-IT" sz="1700" dirty="0">
                <a:solidFill>
                  <a:srgbClr val="616161"/>
                </a:solidFill>
              </a:rPr>
              <a:t>per l’assegnazione degli alloggi, calcolo del canone e gestione locazioni; approvazione </a:t>
            </a:r>
            <a:r>
              <a:rPr lang="it-IT" sz="1700" b="1" dirty="0">
                <a:solidFill>
                  <a:srgbClr val="616161"/>
                </a:solidFill>
              </a:rPr>
              <a:t>Piano degli Interventi </a:t>
            </a:r>
            <a:r>
              <a:rPr lang="it-IT" sz="1700" dirty="0">
                <a:solidFill>
                  <a:srgbClr val="616161"/>
                </a:solidFill>
              </a:rPr>
              <a:t>e convenzioni-tipo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17EB125-4A17-56C4-0B6C-8F92529D06D5}"/>
              </a:ext>
            </a:extLst>
          </p:cNvPr>
          <p:cNvSpPr txBox="1"/>
          <p:nvPr/>
        </p:nvSpPr>
        <p:spPr>
          <a:xfrm>
            <a:off x="2962013" y="2953361"/>
            <a:ext cx="8520684" cy="6155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it-IT" sz="1700" b="1" dirty="0">
                <a:solidFill>
                  <a:srgbClr val="616161"/>
                </a:solidFill>
              </a:rPr>
              <a:t>Concertazione </a:t>
            </a:r>
            <a:r>
              <a:rPr lang="it-IT" sz="1700" dirty="0">
                <a:solidFill>
                  <a:srgbClr val="616161"/>
                </a:solidFill>
              </a:rPr>
              <a:t>per il recepimento del Regolamento regionale alla scala locale con Comuni e ACER</a:t>
            </a:r>
          </a:p>
        </p:txBody>
      </p:sp>
      <p:sp>
        <p:nvSpPr>
          <p:cNvPr id="4" name="Segnaposto piè di pagina 9">
            <a:extLst>
              <a:ext uri="{FF2B5EF4-FFF2-40B4-BE49-F238E27FC236}">
                <a16:creationId xmlns:a16="http://schemas.microsoft.com/office/drawing/2014/main" id="{8CF97A52-9BD0-5390-745A-F7AFDB352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7484" y="6595972"/>
            <a:ext cx="7094516" cy="262028"/>
          </a:xfrm>
          <a:ln>
            <a:noFill/>
          </a:ln>
        </p:spPr>
        <p:txBody>
          <a:bodyPr/>
          <a:lstStyle/>
          <a:p>
            <a:r>
              <a:rPr lang="it-IT" sz="800">
                <a:solidFill>
                  <a:schemeClr val="tx2"/>
                </a:solidFill>
              </a:rPr>
              <a:t>DIREZIONE GENERALE CURA DEL TERRITORIO E DELL'AMBIENTE | SETTORE GOVERNO E QUALITÀ DEL TERRITORIO | </a:t>
            </a:r>
            <a:r>
              <a:rPr lang="it-IT" sz="800" b="1"/>
              <a:t>AREA POLITICHE PER L’ABITARE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5EB8A30-8BB1-812A-EBB9-4C235F0AB4B1}"/>
              </a:ext>
            </a:extLst>
          </p:cNvPr>
          <p:cNvSpPr txBox="1"/>
          <p:nvPr/>
        </p:nvSpPr>
        <p:spPr>
          <a:xfrm>
            <a:off x="254562" y="1607116"/>
            <a:ext cx="2279088" cy="488953"/>
          </a:xfrm>
          <a:prstGeom prst="rect">
            <a:avLst/>
          </a:prstGeom>
          <a:solidFill>
            <a:srgbClr val="FFFFFF"/>
          </a:solidFill>
        </p:spPr>
        <p:txBody>
          <a:bodyPr wrap="square" lIns="72000" tIns="144000" rIns="72000" bIns="72000" anchor="ctr" anchorCtr="0">
            <a:spAutoFit/>
          </a:bodyPr>
          <a:lstStyle/>
          <a:p>
            <a:pPr marL="0" marR="0" lvl="0" indent="0" algn="ctr" defTabSz="88900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rgbClr val="C00000"/>
                </a:solidFill>
              </a:rPr>
              <a:t>Regione E-R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0B429EA-F6B0-D23A-57B2-EDBCC2492D2B}"/>
              </a:ext>
            </a:extLst>
          </p:cNvPr>
          <p:cNvSpPr txBox="1"/>
          <p:nvPr/>
        </p:nvSpPr>
        <p:spPr>
          <a:xfrm>
            <a:off x="292536" y="2866381"/>
            <a:ext cx="2192956" cy="7571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defTabSz="8890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ED9933"/>
                </a:solidFill>
              </a:defRPr>
            </a:lvl1pPr>
          </a:lstStyle>
          <a:p>
            <a:r>
              <a:rPr lang="it-IT" sz="2400" dirty="0">
                <a:solidFill>
                  <a:srgbClr val="C00000"/>
                </a:solidFill>
              </a:rPr>
              <a:t>Tavoli Prov.</a:t>
            </a:r>
          </a:p>
          <a:p>
            <a:r>
              <a:rPr lang="it-IT" sz="2400" dirty="0">
                <a:solidFill>
                  <a:srgbClr val="C00000"/>
                </a:solidFill>
              </a:rPr>
              <a:t>Pol. abitative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2B53FBB-75D7-1A56-9627-246C4E4BB28C}"/>
              </a:ext>
            </a:extLst>
          </p:cNvPr>
          <p:cNvSpPr txBox="1"/>
          <p:nvPr/>
        </p:nvSpPr>
        <p:spPr>
          <a:xfrm>
            <a:off x="254561" y="5413090"/>
            <a:ext cx="2262777" cy="684597"/>
          </a:xfrm>
          <a:prstGeom prst="rect">
            <a:avLst/>
          </a:prstGeom>
          <a:solidFill>
            <a:srgbClr val="FFFFFF"/>
          </a:solidFill>
        </p:spPr>
        <p:txBody>
          <a:bodyPr wrap="square" tIns="108000">
            <a:spAutoFit/>
          </a:bodyPr>
          <a:lstStyle/>
          <a:p>
            <a:pPr marL="0" marR="0" lvl="0" indent="0" algn="ctr" defTabSz="88900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rgbClr val="C00000"/>
                </a:solidFill>
              </a:rPr>
              <a:t>Aziende Casa E-R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8E8994-9E40-2B1C-188F-3449F9C0158E}"/>
              </a:ext>
            </a:extLst>
          </p:cNvPr>
          <p:cNvSpPr txBox="1"/>
          <p:nvPr/>
        </p:nvSpPr>
        <p:spPr>
          <a:xfrm>
            <a:off x="2962013" y="5494238"/>
            <a:ext cx="6570754" cy="6924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just">
              <a:spcBef>
                <a:spcPts val="600"/>
              </a:spcBef>
            </a:pPr>
            <a:r>
              <a:rPr lang="it-IT" sz="1700" b="1">
                <a:solidFill>
                  <a:srgbClr val="616161"/>
                </a:solidFill>
              </a:rPr>
              <a:t>Gestione locazioni</a:t>
            </a:r>
          </a:p>
          <a:p>
            <a:pPr algn="just">
              <a:spcBef>
                <a:spcPts val="600"/>
              </a:spcBef>
            </a:pPr>
            <a:r>
              <a:rPr lang="it-IT" sz="1700" b="1">
                <a:solidFill>
                  <a:srgbClr val="616161"/>
                </a:solidFill>
              </a:rPr>
              <a:t>Monitoraggio e rendicontazione</a:t>
            </a:r>
            <a:endParaRPr lang="it-IT" sz="1700">
              <a:solidFill>
                <a:srgbClr val="61616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7EED4E0-505D-78AB-16DA-2D8641DD6D1E}"/>
              </a:ext>
            </a:extLst>
          </p:cNvPr>
          <p:cNvSpPr txBox="1"/>
          <p:nvPr/>
        </p:nvSpPr>
        <p:spPr>
          <a:xfrm>
            <a:off x="2983676" y="1324099"/>
            <a:ext cx="7613739" cy="6155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it-IT" sz="1700" dirty="0">
                <a:solidFill>
                  <a:srgbClr val="616161"/>
                </a:solidFill>
              </a:rPr>
              <a:t>Pubblicazione dell’</a:t>
            </a:r>
            <a:r>
              <a:rPr lang="it-IT" sz="1700" b="1" dirty="0">
                <a:solidFill>
                  <a:srgbClr val="616161"/>
                </a:solidFill>
              </a:rPr>
              <a:t>Avviso</a:t>
            </a:r>
            <a:r>
              <a:rPr lang="it-IT" sz="1700" dirty="0">
                <a:solidFill>
                  <a:srgbClr val="616161"/>
                </a:solidFill>
              </a:rPr>
              <a:t> </a:t>
            </a:r>
            <a:r>
              <a:rPr lang="it-IT" sz="1700" b="1" dirty="0">
                <a:solidFill>
                  <a:srgbClr val="616161"/>
                </a:solidFill>
              </a:rPr>
              <a:t>rivolto ai cittadini </a:t>
            </a:r>
            <a:r>
              <a:rPr lang="it-IT" sz="1700" dirty="0">
                <a:solidFill>
                  <a:srgbClr val="616161"/>
                </a:solidFill>
              </a:rPr>
              <a:t>per la raccolta delle domande di alloggi ERS e consegna degli elenchi ai Comuni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CDD675A-2EF3-DA9D-2B80-9BEA8F7055A9}"/>
              </a:ext>
            </a:extLst>
          </p:cNvPr>
          <p:cNvSpPr txBox="1"/>
          <p:nvPr/>
        </p:nvSpPr>
        <p:spPr>
          <a:xfrm>
            <a:off x="2983676" y="4212643"/>
            <a:ext cx="7748598" cy="3539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just">
              <a:spcBef>
                <a:spcPts val="600"/>
              </a:spcBef>
            </a:pPr>
            <a:r>
              <a:rPr lang="it-IT" sz="1700" b="1" dirty="0">
                <a:solidFill>
                  <a:srgbClr val="616161"/>
                </a:solidFill>
              </a:rPr>
              <a:t>Formazione delle graduatorie </a:t>
            </a:r>
            <a:r>
              <a:rPr lang="it-IT" sz="1700" dirty="0">
                <a:solidFill>
                  <a:srgbClr val="616161"/>
                </a:solidFill>
              </a:rPr>
              <a:t>sulla base degli elenchi trasmessi da RER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04D6D70-4C5F-6E61-052D-B4318C014A3A}"/>
              </a:ext>
            </a:extLst>
          </p:cNvPr>
          <p:cNvSpPr txBox="1"/>
          <p:nvPr/>
        </p:nvSpPr>
        <p:spPr>
          <a:xfrm>
            <a:off x="2983676" y="5140295"/>
            <a:ext cx="7748598" cy="3539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just">
              <a:spcBef>
                <a:spcPts val="600"/>
              </a:spcBef>
            </a:pPr>
            <a:r>
              <a:rPr lang="it-IT" sz="1700" b="1" dirty="0">
                <a:solidFill>
                  <a:srgbClr val="616161"/>
                </a:solidFill>
              </a:rPr>
              <a:t>Matching</a:t>
            </a:r>
            <a:r>
              <a:rPr lang="it-IT" sz="1700" dirty="0">
                <a:solidFill>
                  <a:srgbClr val="616161"/>
                </a:solidFill>
              </a:rPr>
              <a:t> tra domanda e offerta (in sinergia con il Comune)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A930270-210B-363C-3732-4CA144B73BEB}"/>
              </a:ext>
            </a:extLst>
          </p:cNvPr>
          <p:cNvSpPr txBox="1"/>
          <p:nvPr/>
        </p:nvSpPr>
        <p:spPr>
          <a:xfrm>
            <a:off x="276224" y="4101456"/>
            <a:ext cx="2241115" cy="426065"/>
          </a:xfrm>
          <a:prstGeom prst="rect">
            <a:avLst/>
          </a:prstGeom>
          <a:solidFill>
            <a:srgbClr val="FFFFFF"/>
          </a:solidFill>
        </p:spPr>
        <p:txBody>
          <a:bodyPr wrap="square" tIns="108000">
            <a:spAutoFit/>
          </a:bodyPr>
          <a:lstStyle/>
          <a:p>
            <a:pPr marL="0" marR="0" lvl="0" indent="0" algn="ctr" defTabSz="88900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rgbClr val="C00000"/>
                </a:solidFill>
              </a:rPr>
              <a:t>Comuni/Unioni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6B6F8600-95AC-DC2D-506B-46DCA86B6DBB}"/>
              </a:ext>
            </a:extLst>
          </p:cNvPr>
          <p:cNvSpPr txBox="1"/>
          <p:nvPr/>
        </p:nvSpPr>
        <p:spPr>
          <a:xfrm>
            <a:off x="3001574" y="3929677"/>
            <a:ext cx="8520684" cy="3539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it-IT" sz="1700" dirty="0">
                <a:solidFill>
                  <a:srgbClr val="616161"/>
                </a:solidFill>
              </a:rPr>
              <a:t>Approvazione del Regolamento comunale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7C28B738-35BD-904D-70CB-0399688977E3}"/>
              </a:ext>
            </a:extLst>
          </p:cNvPr>
          <p:cNvSpPr txBox="1"/>
          <p:nvPr/>
        </p:nvSpPr>
        <p:spPr>
          <a:xfrm>
            <a:off x="2953857" y="4557398"/>
            <a:ext cx="7748598" cy="3539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just">
              <a:spcBef>
                <a:spcPts val="600"/>
              </a:spcBef>
            </a:pPr>
            <a:r>
              <a:rPr lang="it-IT" sz="1700" b="1" dirty="0">
                <a:solidFill>
                  <a:srgbClr val="616161"/>
                </a:solidFill>
              </a:rPr>
              <a:t>Abbinamento</a:t>
            </a:r>
            <a:r>
              <a:rPr lang="it-IT" sz="1700" dirty="0">
                <a:solidFill>
                  <a:srgbClr val="616161"/>
                </a:solidFill>
              </a:rPr>
              <a:t> tra domanda e offerta (in sinergia con ACER)</a:t>
            </a:r>
          </a:p>
        </p:txBody>
      </p: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9AEA6A40-A16D-41C0-5A96-D833D6A9C407}"/>
              </a:ext>
            </a:extLst>
          </p:cNvPr>
          <p:cNvCxnSpPr>
            <a:cxnSpLocks/>
          </p:cNvCxnSpPr>
          <p:nvPr/>
        </p:nvCxnSpPr>
        <p:spPr>
          <a:xfrm flipH="1" flipV="1">
            <a:off x="2945701" y="1389952"/>
            <a:ext cx="16312" cy="1078970"/>
          </a:xfrm>
          <a:prstGeom prst="line">
            <a:avLst/>
          </a:prstGeom>
          <a:noFill/>
          <a:ln w="50800">
            <a:gradFill>
              <a:gsLst>
                <a:gs pos="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2B532688-0639-E9EE-2BD6-CCF79EA4319F}"/>
              </a:ext>
            </a:extLst>
          </p:cNvPr>
          <p:cNvCxnSpPr>
            <a:cxnSpLocks/>
          </p:cNvCxnSpPr>
          <p:nvPr/>
        </p:nvCxnSpPr>
        <p:spPr>
          <a:xfrm flipV="1">
            <a:off x="2945701" y="2940050"/>
            <a:ext cx="0" cy="552432"/>
          </a:xfrm>
          <a:prstGeom prst="line">
            <a:avLst/>
          </a:prstGeom>
          <a:noFill/>
          <a:ln w="50800">
            <a:gradFill>
              <a:gsLst>
                <a:gs pos="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9D0663EF-2C48-D865-F216-99F68288DABF}"/>
              </a:ext>
            </a:extLst>
          </p:cNvPr>
          <p:cNvCxnSpPr>
            <a:cxnSpLocks/>
          </p:cNvCxnSpPr>
          <p:nvPr/>
        </p:nvCxnSpPr>
        <p:spPr>
          <a:xfrm flipV="1">
            <a:off x="2945701" y="3950582"/>
            <a:ext cx="0" cy="960759"/>
          </a:xfrm>
          <a:prstGeom prst="line">
            <a:avLst/>
          </a:prstGeom>
          <a:noFill/>
          <a:ln w="50800">
            <a:gradFill>
              <a:gsLst>
                <a:gs pos="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05B4EE52-945B-077E-BACA-A4AD4EA0DBFC}"/>
              </a:ext>
            </a:extLst>
          </p:cNvPr>
          <p:cNvCxnSpPr>
            <a:cxnSpLocks/>
          </p:cNvCxnSpPr>
          <p:nvPr/>
        </p:nvCxnSpPr>
        <p:spPr>
          <a:xfrm flipV="1">
            <a:off x="2945701" y="5220027"/>
            <a:ext cx="0" cy="923870"/>
          </a:xfrm>
          <a:prstGeom prst="line">
            <a:avLst/>
          </a:prstGeom>
          <a:noFill/>
          <a:ln w="50800">
            <a:gradFill>
              <a:gsLst>
                <a:gs pos="0">
                  <a:srgbClr val="C00000"/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F0A56497-6579-2E9C-2721-C35D23E59C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50" t="20135" r="37136" b="19962"/>
          <a:stretch>
            <a:fillRect/>
          </a:stretch>
        </p:blipFill>
        <p:spPr>
          <a:xfrm>
            <a:off x="11449050" y="106157"/>
            <a:ext cx="529590" cy="842628"/>
          </a:xfrm>
          <a:prstGeom prst="rect">
            <a:avLst/>
          </a:prstGeom>
        </p:spPr>
      </p:pic>
      <p:sp>
        <p:nvSpPr>
          <p:cNvPr id="8" name="Triangolo isoscele 7">
            <a:extLst>
              <a:ext uri="{FF2B5EF4-FFF2-40B4-BE49-F238E27FC236}">
                <a16:creationId xmlns:a16="http://schemas.microsoft.com/office/drawing/2014/main" id="{E6302B8A-D283-9FCB-A179-E0B189063111}"/>
              </a:ext>
            </a:extLst>
          </p:cNvPr>
          <p:cNvSpPr>
            <a:spLocks noChangeAspect="1"/>
          </p:cNvSpPr>
          <p:nvPr/>
        </p:nvSpPr>
        <p:spPr>
          <a:xfrm rot="10800000">
            <a:off x="2123261" y="2241720"/>
            <a:ext cx="223982" cy="252000"/>
          </a:xfrm>
          <a:prstGeom prst="triangle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14" name="Triangolo isoscele 13">
            <a:extLst>
              <a:ext uri="{FF2B5EF4-FFF2-40B4-BE49-F238E27FC236}">
                <a16:creationId xmlns:a16="http://schemas.microsoft.com/office/drawing/2014/main" id="{A832900E-63F9-88A3-F1E5-C96B76DAA443}"/>
              </a:ext>
            </a:extLst>
          </p:cNvPr>
          <p:cNvSpPr>
            <a:spLocks noChangeAspect="1"/>
          </p:cNvSpPr>
          <p:nvPr/>
        </p:nvSpPr>
        <p:spPr>
          <a:xfrm>
            <a:off x="399072" y="2244097"/>
            <a:ext cx="223982" cy="252000"/>
          </a:xfrm>
          <a:prstGeom prst="triangle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26" name="Triangolo isoscele 25">
            <a:extLst>
              <a:ext uri="{FF2B5EF4-FFF2-40B4-BE49-F238E27FC236}">
                <a16:creationId xmlns:a16="http://schemas.microsoft.com/office/drawing/2014/main" id="{F80A6377-6DF4-99E9-E835-5CCF883411E0}"/>
              </a:ext>
            </a:extLst>
          </p:cNvPr>
          <p:cNvSpPr>
            <a:spLocks noChangeAspect="1"/>
          </p:cNvSpPr>
          <p:nvPr/>
        </p:nvSpPr>
        <p:spPr>
          <a:xfrm>
            <a:off x="393612" y="4753466"/>
            <a:ext cx="223982" cy="252000"/>
          </a:xfrm>
          <a:prstGeom prst="triangle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27" name="Triangolo isoscele 26">
            <a:extLst>
              <a:ext uri="{FF2B5EF4-FFF2-40B4-BE49-F238E27FC236}">
                <a16:creationId xmlns:a16="http://schemas.microsoft.com/office/drawing/2014/main" id="{2A8332D1-116B-D2D9-0D20-E2AEFF5299D8}"/>
              </a:ext>
            </a:extLst>
          </p:cNvPr>
          <p:cNvSpPr>
            <a:spLocks noChangeAspect="1"/>
          </p:cNvSpPr>
          <p:nvPr/>
        </p:nvSpPr>
        <p:spPr>
          <a:xfrm rot="10800000">
            <a:off x="2119196" y="4751193"/>
            <a:ext cx="223982" cy="252000"/>
          </a:xfrm>
          <a:prstGeom prst="triangle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31" name="Triangolo isoscele 30">
            <a:extLst>
              <a:ext uri="{FF2B5EF4-FFF2-40B4-BE49-F238E27FC236}">
                <a16:creationId xmlns:a16="http://schemas.microsoft.com/office/drawing/2014/main" id="{20268F87-B9DD-5E07-F79D-A9C456FB8A3D}"/>
              </a:ext>
            </a:extLst>
          </p:cNvPr>
          <p:cNvSpPr>
            <a:spLocks noChangeAspect="1"/>
          </p:cNvSpPr>
          <p:nvPr/>
        </p:nvSpPr>
        <p:spPr>
          <a:xfrm rot="16200000">
            <a:off x="1191010" y="6251985"/>
            <a:ext cx="223982" cy="252000"/>
          </a:xfrm>
          <a:prstGeom prst="triangle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7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A355D5-7648-4065-C060-C2176ECE7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3D4C9A-675D-EDFC-CC00-18DC10AD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0738"/>
            <a:ext cx="12192000" cy="830996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b="1" dirty="0">
                <a:solidFill>
                  <a:srgbClr val="C00000"/>
                </a:solidFill>
                <a:effectLst/>
                <a:latin typeface="+mn-lt"/>
              </a:rPr>
              <a:t> Requisiti per la candidatura agli alloggi ERS</a:t>
            </a:r>
            <a:br>
              <a:rPr lang="it-IT" sz="2800" b="1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it-IT" sz="1400" b="1" u="sng" dirty="0">
                <a:solidFill>
                  <a:srgbClr val="C00000"/>
                </a:solidFill>
                <a:effectLst/>
                <a:latin typeface="+mn-lt"/>
              </a:rPr>
              <a:t>da possedere al momento della domanda e dell’assegnazione dell’alloggio</a:t>
            </a:r>
            <a:endParaRPr lang="it-IT" sz="1400" b="1" u="sng" dirty="0">
              <a:ln>
                <a:solidFill>
                  <a:prstClr val="white">
                    <a:lumMod val="75000"/>
                    <a:lumOff val="25000"/>
                    <a:alpha val="10000"/>
                  </a:prstClr>
                </a:solidFill>
              </a:ln>
              <a:solidFill>
                <a:srgbClr val="C00000"/>
              </a:solidFill>
              <a:effectLst/>
              <a:latin typeface="+mn-lt"/>
              <a:ea typeface="Roboto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64EEE9B-6DA7-A0DE-6B88-3DEF715D00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250" t="20135" r="37136" b="19962"/>
          <a:stretch>
            <a:fillRect/>
          </a:stretch>
        </p:blipFill>
        <p:spPr>
          <a:xfrm>
            <a:off x="11449050" y="106157"/>
            <a:ext cx="529590" cy="8426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461289-11B9-A349-CD80-E86562D2611E}"/>
              </a:ext>
            </a:extLst>
          </p:cNvPr>
          <p:cNvSpPr txBox="1"/>
          <p:nvPr/>
        </p:nvSpPr>
        <p:spPr>
          <a:xfrm>
            <a:off x="898207" y="1215615"/>
            <a:ext cx="10395585" cy="5311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65100" lvl="1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  <a:tabLst>
                <a:tab pos="361950" algn="l"/>
              </a:tabLst>
            </a:pPr>
            <a:r>
              <a:rPr lang="it-IT" sz="1500" kern="10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it-IT" sz="1500" b="1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cittadinanza italiana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 o di uno </a:t>
            </a:r>
            <a:r>
              <a:rPr lang="it-IT" sz="1500" b="1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Stato appartenente all’Unione Europea 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oppure </a:t>
            </a:r>
            <a:r>
              <a:rPr lang="it-IT" sz="1500" b="1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cittadinanza extra Unione Europea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, purché in regola con la normativa sull’immigrazione. </a:t>
            </a: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</a:pPr>
            <a:endParaRPr lang="it-IT" sz="1500" kern="100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  <a:tabLst>
                <a:tab pos="361950" algn="l"/>
              </a:tabLst>
            </a:pP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b) 1. </a:t>
            </a:r>
            <a:r>
              <a:rPr lang="it-IT" sz="1500" b="1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residenza 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nel territorio regionale </a:t>
            </a:r>
            <a:r>
              <a:rPr lang="it-IT" sz="1500" b="1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e attività lavorativa 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subordinata/autonoma ovvero trattamento pensionistico;</a:t>
            </a:r>
          </a:p>
          <a:p>
            <a:pPr marL="178435" marR="165100" algn="just">
              <a:lnSpc>
                <a:spcPct val="103000"/>
              </a:lnSpc>
              <a:spcAft>
                <a:spcPts val="15"/>
              </a:spcAft>
              <a:buNone/>
            </a:pPr>
            <a:r>
              <a:rPr lang="it-IT" sz="1500" i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	ovvero</a:t>
            </a:r>
            <a:endParaRPr lang="it-IT" sz="1500" i="1" kern="100" dirty="0">
              <a:solidFill>
                <a:schemeClr val="tx1">
                  <a:lumMod val="65000"/>
                  <a:lumOff val="35000"/>
                </a:schemeClr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65100" algn="just">
              <a:lnSpc>
                <a:spcPct val="103000"/>
              </a:lnSpc>
              <a:spcAft>
                <a:spcPts val="15"/>
              </a:spcAft>
              <a:buNone/>
              <a:tabLst>
                <a:tab pos="0" algn="l"/>
              </a:tabLst>
            </a:pPr>
            <a:r>
              <a:rPr lang="it-IT" sz="1500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b) </a:t>
            </a:r>
            <a:r>
              <a:rPr lang="it-IT" sz="15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it-IT" sz="15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residenza nel territorio nazionale e attività lavorativa </a:t>
            </a:r>
            <a:r>
              <a:rPr lang="it-IT" sz="15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subordinata/autonoma con sede in Regione Emilia-Romagna;</a:t>
            </a:r>
          </a:p>
          <a:p>
            <a:pPr marL="0" marR="165100" lvl="1" algn="just">
              <a:lnSpc>
                <a:spcPct val="103000"/>
              </a:lnSpc>
              <a:spcAft>
                <a:spcPts val="15"/>
              </a:spcAft>
            </a:pPr>
            <a:endParaRPr lang="it-IT" sz="1500" kern="100" dirty="0">
              <a:solidFill>
                <a:schemeClr val="tx1">
                  <a:lumMod val="65000"/>
                  <a:lumOff val="35000"/>
                </a:schemeClr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165100" lvl="1" algn="just">
              <a:lnSpc>
                <a:spcPct val="103000"/>
              </a:lnSpc>
              <a:spcAft>
                <a:spcPts val="15"/>
              </a:spcAft>
            </a:pP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c) 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maggiore età;</a:t>
            </a:r>
          </a:p>
          <a:p>
            <a:pPr marL="0" marR="165100" lvl="1" algn="just">
              <a:lnSpc>
                <a:spcPct val="103000"/>
              </a:lnSpc>
              <a:spcAft>
                <a:spcPts val="15"/>
              </a:spcAft>
            </a:pPr>
            <a:endParaRPr lang="it-IT" sz="1500" u="none" strike="noStrike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65100" algn="just">
              <a:lnSpc>
                <a:spcPct val="103000"/>
              </a:lnSpc>
              <a:spcAft>
                <a:spcPts val="15"/>
              </a:spcAft>
              <a:tabLst>
                <a:tab pos="361950" algn="l"/>
              </a:tabLst>
            </a:pP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it-IT" sz="1500" b="1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ISEE ordinario o corrente 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in corso di validità alla data di presentazione della candidatura relativo all’intero nucleo anagrafico, </a:t>
            </a:r>
            <a:r>
              <a:rPr lang="it-IT" sz="1500" b="1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non inferiore a 8.000,00 € e non superiore a 35.000,00 €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R="165100" algn="just">
              <a:lnSpc>
                <a:spcPct val="103000"/>
              </a:lnSpc>
              <a:spcAft>
                <a:spcPts val="15"/>
              </a:spcAft>
              <a:tabLst>
                <a:tab pos="361950" algn="l"/>
              </a:tabLst>
            </a:pPr>
            <a:endParaRPr lang="it-IT" sz="1500" u="none" strike="noStrike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</a:pP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it-IT" sz="1500" b="1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somma dei redditi dei componenti del nucleo che occuperà l’alloggio non inferiore a 16.000,00 €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</a:pP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f) non essere stato sfrattato per morosità negli ultimi 2 anni;</a:t>
            </a: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</a:pPr>
            <a:endParaRPr lang="it-IT" sz="1500" u="none" strike="noStrike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</a:pPr>
            <a:r>
              <a:rPr lang="it-IT" sz="1500" kern="10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g) </a:t>
            </a: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non avere occupato abusivamente alloggi o immobili non residenziali, pubblici o privati, negli ultimi 2 anni;</a:t>
            </a: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</a:pPr>
            <a:endParaRPr lang="it-IT" sz="1500" u="none" strike="noStrike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</a:pP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h) non aver ricevuto in precedenza un contributo pubblico per l’acquisto di un alloggio;</a:t>
            </a:r>
          </a:p>
          <a:p>
            <a:pPr marR="165100" lvl="0" algn="just" fontAlgn="base">
              <a:lnSpc>
                <a:spcPct val="103000"/>
              </a:lnSpc>
              <a:spcAft>
                <a:spcPts val="15"/>
              </a:spcAft>
              <a:buClr>
                <a:srgbClr val="000000"/>
              </a:buClr>
              <a:buSzPts val="1200"/>
            </a:pPr>
            <a:endParaRPr lang="it-IT" sz="1500" u="none" strike="noStrike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65735" lvl="0" algn="just" fontAlgn="base">
              <a:lnSpc>
                <a:spcPct val="103000"/>
              </a:lnSpc>
              <a:spcAft>
                <a:spcPts val="800"/>
              </a:spcAft>
              <a:buClr>
                <a:srgbClr val="000000"/>
              </a:buClr>
              <a:buSzPts val="1200"/>
            </a:pPr>
            <a:r>
              <a:rPr lang="it-IT" sz="1500" u="none" strike="noStrike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i) non essere titolari, con riferimento a tutti i componenti del nucleo anagrafico, di una quota superiore al 50% del diritto di proprietà, usufrutto, uso e abitazione sul medesimo alloggio ubicato nel territorio regionale</a:t>
            </a:r>
            <a:endParaRPr lang="it-IT" sz="1500" kern="100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000000"/>
                </a:solidFill>
              </a:u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5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E1C90F-6B17-F4F7-CFE9-18B961D52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EFD6BDB4-ADF8-FFB5-B333-00A06A2B783E}"/>
              </a:ext>
            </a:extLst>
          </p:cNvPr>
          <p:cNvSpPr txBox="1"/>
          <p:nvPr/>
        </p:nvSpPr>
        <p:spPr>
          <a:xfrm>
            <a:off x="804656" y="991373"/>
            <a:ext cx="10644394" cy="47513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6830">
              <a:spcAft>
                <a:spcPts val="1200"/>
              </a:spcAft>
            </a:pPr>
            <a:r>
              <a:rPr lang="it-IT" dirty="0">
                <a:solidFill>
                  <a:srgbClr val="616161"/>
                </a:solidFill>
              </a:rPr>
              <a:t>Nel recepimento del Regolamento tipo regionale, i Comuni possono individuare </a:t>
            </a:r>
            <a:r>
              <a:rPr lang="it-IT" b="1" dirty="0">
                <a:solidFill>
                  <a:srgbClr val="616161"/>
                </a:solidFill>
              </a:rPr>
              <a:t>quote di riserva degli alloggi </a:t>
            </a:r>
            <a:r>
              <a:rPr lang="it-IT" dirty="0">
                <a:solidFill>
                  <a:srgbClr val="616161"/>
                </a:solidFill>
              </a:rPr>
              <a:t>da destinare ad una o più delle seguenti </a:t>
            </a:r>
            <a:r>
              <a:rPr lang="it-IT" b="1" dirty="0">
                <a:solidFill>
                  <a:srgbClr val="616161"/>
                </a:solidFill>
              </a:rPr>
              <a:t>particolari categorie </a:t>
            </a:r>
            <a:r>
              <a:rPr lang="it-IT" dirty="0">
                <a:solidFill>
                  <a:srgbClr val="616161"/>
                </a:solidFill>
              </a:rPr>
              <a:t>di nuclei, nel rispetto dei requisiti e delle condizioni specificate nell’avviso </a:t>
            </a:r>
            <a:r>
              <a:rPr lang="it-IT" i="1" dirty="0">
                <a:solidFill>
                  <a:srgbClr val="616161"/>
                </a:solidFill>
              </a:rPr>
              <a:t>(ad esclusione delle categorie di cui al seguente punto b):</a:t>
            </a:r>
            <a:endParaRPr lang="it-IT" b="1" i="1" dirty="0">
              <a:solidFill>
                <a:srgbClr val="616161"/>
              </a:solidFill>
            </a:endParaRPr>
          </a:p>
          <a:p>
            <a:pPr marL="36830">
              <a:lnSpc>
                <a:spcPts val="2400"/>
              </a:lnSpc>
              <a:spcAft>
                <a:spcPts val="1200"/>
              </a:spcAft>
            </a:pPr>
            <a:r>
              <a:rPr lang="it-IT" b="1" dirty="0">
                <a:solidFill>
                  <a:srgbClr val="616161"/>
                </a:solidFill>
              </a:rPr>
              <a:t>Riserva fino al 100% per:</a:t>
            </a:r>
          </a:p>
          <a:p>
            <a:pPr marL="379730" indent="-342900">
              <a:lnSpc>
                <a:spcPts val="24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it-IT" dirty="0">
                <a:solidFill>
                  <a:srgbClr val="616161"/>
                </a:solidFill>
              </a:rPr>
              <a:t>nuclei presenti nelle graduatorie comunale di accesso all’ERP </a:t>
            </a:r>
          </a:p>
          <a:p>
            <a:pPr marL="379730" indent="-342900">
              <a:lnSpc>
                <a:spcPts val="24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it-IT" dirty="0">
                <a:solidFill>
                  <a:srgbClr val="616161"/>
                </a:solidFill>
              </a:rPr>
              <a:t>nuclei già segnalati/seguiti dai servizi sociali comunali, in condizione di 	emergenza abitativa</a:t>
            </a:r>
            <a:endParaRPr lang="it-IT" b="1" dirty="0">
              <a:solidFill>
                <a:srgbClr val="616161"/>
              </a:solidFill>
            </a:endParaRPr>
          </a:p>
          <a:p>
            <a:pPr marL="36830">
              <a:lnSpc>
                <a:spcPts val="2400"/>
              </a:lnSpc>
              <a:spcAft>
                <a:spcPts val="1200"/>
              </a:spcAft>
            </a:pPr>
            <a:r>
              <a:rPr lang="it-IT" b="1" dirty="0">
                <a:solidFill>
                  <a:srgbClr val="616161"/>
                </a:solidFill>
              </a:rPr>
              <a:t>Riserva fino al 50% per:</a:t>
            </a:r>
            <a:endParaRPr lang="it-IT" dirty="0">
              <a:solidFill>
                <a:srgbClr val="616161"/>
              </a:solidFill>
            </a:endParaRPr>
          </a:p>
          <a:p>
            <a:pPr marL="379730" indent="-342900">
              <a:lnSpc>
                <a:spcPts val="2400"/>
              </a:lnSpc>
              <a:spcAft>
                <a:spcPts val="1200"/>
              </a:spcAft>
              <a:buFont typeface="+mj-lt"/>
              <a:buAutoNum type="alphaLcPeriod" startAt="3"/>
            </a:pPr>
            <a:r>
              <a:rPr lang="it-IT" dirty="0">
                <a:solidFill>
                  <a:srgbClr val="616161"/>
                </a:solidFill>
              </a:rPr>
              <a:t>nuclei interessati da un provvedimento di decadenza dall’assegnazione di un alloggio ERP a causa del superamento dei limiti di reddito/possidenza mobiliare </a:t>
            </a:r>
          </a:p>
          <a:p>
            <a:pPr marL="379730" indent="-342900">
              <a:lnSpc>
                <a:spcPts val="2400"/>
              </a:lnSpc>
              <a:spcAft>
                <a:spcPts val="1200"/>
              </a:spcAft>
              <a:buFont typeface="+mj-lt"/>
              <a:buAutoNum type="alphaLcPeriod" startAt="3"/>
            </a:pPr>
            <a:r>
              <a:rPr lang="it-IT" dirty="0">
                <a:solidFill>
                  <a:srgbClr val="616161"/>
                </a:solidFill>
                <a:ea typeface="Roboto"/>
                <a:cs typeface="Roboto"/>
              </a:rPr>
              <a:t>nuclei con lavoratore/i impiegato/i nei servizi pubblici (istruzione, sanità, trasporti pubblici, sicurezza, ecc.)</a:t>
            </a:r>
            <a:r>
              <a:rPr lang="it-IT" baseline="30000" dirty="0">
                <a:solidFill>
                  <a:srgbClr val="616161"/>
                </a:solidFill>
                <a:ea typeface="Roboto"/>
                <a:cs typeface="Roboto"/>
              </a:rPr>
              <a:t>*</a:t>
            </a:r>
          </a:p>
          <a:p>
            <a:pPr marL="36830">
              <a:lnSpc>
                <a:spcPts val="2400"/>
              </a:lnSpc>
              <a:spcAft>
                <a:spcPts val="1200"/>
              </a:spcAft>
            </a:pPr>
            <a:r>
              <a:rPr lang="it-IT" dirty="0">
                <a:solidFill>
                  <a:srgbClr val="616161"/>
                </a:solidFill>
                <a:ea typeface="Roboto"/>
                <a:cs typeface="Roboto"/>
              </a:rPr>
              <a:t>Il Comune può scegliere specifiche quote % per una o più delle categorie sopra elencate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32E3AB2-AB9D-BCE5-4AD4-DE64F183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789"/>
            <a:ext cx="12192000" cy="830996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b="1" dirty="0">
                <a:solidFill>
                  <a:srgbClr val="C00000"/>
                </a:solidFill>
                <a:effectLst/>
                <a:latin typeface="+mn-lt"/>
              </a:rPr>
              <a:t> Quote di riserva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7268B59-BE89-9386-47F4-B2233D1C21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50" t="20135" r="37136" b="19962"/>
          <a:stretch>
            <a:fillRect/>
          </a:stretch>
        </p:blipFill>
        <p:spPr>
          <a:xfrm>
            <a:off x="11449050" y="106157"/>
            <a:ext cx="529590" cy="84262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CDD2F1-0EFA-F169-0A64-FC46701BD1A0}"/>
              </a:ext>
            </a:extLst>
          </p:cNvPr>
          <p:cNvSpPr txBox="1"/>
          <p:nvPr/>
        </p:nvSpPr>
        <p:spPr>
          <a:xfrm>
            <a:off x="804656" y="5956712"/>
            <a:ext cx="10644394" cy="675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830">
              <a:lnSpc>
                <a:spcPts val="2400"/>
              </a:lnSpc>
              <a:spcAft>
                <a:spcPts val="1200"/>
              </a:spcAft>
            </a:pPr>
            <a:r>
              <a:rPr lang="it-IT" sz="1400" i="1" baseline="30000" dirty="0">
                <a:solidFill>
                  <a:srgbClr val="616161"/>
                </a:solidFill>
                <a:ea typeface="Roboto"/>
                <a:cs typeface="Roboto"/>
              </a:rPr>
              <a:t>*</a:t>
            </a:r>
            <a:r>
              <a:rPr lang="it-IT" sz="1400" i="1" dirty="0">
                <a:solidFill>
                  <a:srgbClr val="616161"/>
                </a:solidFill>
                <a:ea typeface="Roboto"/>
                <a:cs typeface="Roboto"/>
              </a:rPr>
              <a:t> Per particolari categorie dui lavoratori presenti sul territorio (es. trasfertisti), il Comune può concludere specifiche </a:t>
            </a:r>
            <a:r>
              <a:rPr lang="it-IT" sz="1400" b="1" i="1" dirty="0">
                <a:solidFill>
                  <a:srgbClr val="616161"/>
                </a:solidFill>
                <a:ea typeface="Roboto"/>
                <a:cs typeface="Roboto"/>
              </a:rPr>
              <a:t>convenzioni con Enti fornitori di servizi pubblici </a:t>
            </a:r>
            <a:r>
              <a:rPr lang="it-IT" sz="1400" i="1" dirty="0">
                <a:solidFill>
                  <a:srgbClr val="616161"/>
                </a:solidFill>
                <a:ea typeface="Roboto"/>
                <a:cs typeface="Roboto"/>
              </a:rPr>
              <a:t>per l’utilizzo di tali quote di riserva, anche assicurando il pagamento dei canoni degli alloggi </a:t>
            </a:r>
          </a:p>
        </p:txBody>
      </p:sp>
    </p:spTree>
    <p:extLst>
      <p:ext uri="{BB962C8B-B14F-4D97-AF65-F5344CB8AC3E}">
        <p14:creationId xmlns:p14="http://schemas.microsoft.com/office/powerpoint/2010/main" val="294785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FA64E5-844F-C3A9-3F77-23D15F3B5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D1F18302-ED2E-8871-D1D9-4A102F909623}"/>
              </a:ext>
            </a:extLst>
          </p:cNvPr>
          <p:cNvSpPr txBox="1"/>
          <p:nvPr/>
        </p:nvSpPr>
        <p:spPr>
          <a:xfrm>
            <a:off x="1021048" y="1444067"/>
            <a:ext cx="10149904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6830" algn="just"/>
            <a:r>
              <a:rPr lang="it-IT" sz="2000" dirty="0">
                <a:solidFill>
                  <a:srgbClr val="616161"/>
                </a:solidFill>
              </a:rPr>
              <a:t>Nel recepimento del Regolamento tipo regionale, il Comune può individuare i seguenti </a:t>
            </a:r>
            <a:r>
              <a:rPr lang="it-IT" sz="2000" b="1" dirty="0">
                <a:solidFill>
                  <a:srgbClr val="616161"/>
                </a:solidFill>
              </a:rPr>
              <a:t>criteri di priorità</a:t>
            </a:r>
            <a:r>
              <a:rPr lang="it-IT" sz="2000" dirty="0">
                <a:solidFill>
                  <a:srgbClr val="616161"/>
                </a:solidFill>
              </a:rPr>
              <a:t>:</a:t>
            </a:r>
          </a:p>
          <a:p>
            <a:pPr marL="36830" algn="just"/>
            <a:endParaRPr lang="it-IT" sz="2000" dirty="0">
              <a:solidFill>
                <a:srgbClr val="616161"/>
              </a:solidFill>
            </a:endParaRPr>
          </a:p>
          <a:p>
            <a:pPr marL="49403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it-IT" sz="2000" dirty="0">
                <a:solidFill>
                  <a:srgbClr val="616161"/>
                </a:solidFill>
              </a:rPr>
              <a:t>richiedente che abiti in un alloggio in locazione con un canone che incide sulla somma dei redditi familiari in percentuale &gt; 30%  (</a:t>
            </a:r>
            <a:r>
              <a:rPr lang="it-IT" sz="2000" b="1" dirty="0">
                <a:solidFill>
                  <a:srgbClr val="616161"/>
                </a:solidFill>
              </a:rPr>
              <a:t>peso 2</a:t>
            </a:r>
            <a:r>
              <a:rPr lang="it-IT" sz="2000" dirty="0">
                <a:solidFill>
                  <a:srgbClr val="616161"/>
                </a:solidFill>
              </a:rPr>
              <a:t>) </a:t>
            </a:r>
          </a:p>
          <a:p>
            <a:pPr marL="494030" lvl="1" algn="just">
              <a:spcAft>
                <a:spcPts val="1200"/>
              </a:spcAft>
            </a:pPr>
            <a:r>
              <a:rPr lang="it-IT" sz="2000" i="1" dirty="0">
                <a:solidFill>
                  <a:srgbClr val="616161"/>
                </a:solidFill>
              </a:rPr>
              <a:t>	ovvero </a:t>
            </a:r>
            <a:r>
              <a:rPr lang="it-IT" sz="2000" dirty="0">
                <a:solidFill>
                  <a:srgbClr val="616161"/>
                </a:solidFill>
              </a:rPr>
              <a:t>altre forme di disagio abitativo come coabitazione, sfratto per finita 	locazione, sovraffollamento</a:t>
            </a:r>
            <a:r>
              <a:rPr lang="it-IT" sz="2000" b="1" baseline="30000" dirty="0">
                <a:solidFill>
                  <a:srgbClr val="616161"/>
                </a:solidFill>
              </a:rPr>
              <a:t>*</a:t>
            </a:r>
            <a:r>
              <a:rPr lang="it-IT" sz="2000" dirty="0">
                <a:solidFill>
                  <a:srgbClr val="616161"/>
                </a:solidFill>
              </a:rPr>
              <a:t> (</a:t>
            </a:r>
            <a:r>
              <a:rPr lang="it-IT" sz="2000" b="1" dirty="0">
                <a:solidFill>
                  <a:srgbClr val="616161"/>
                </a:solidFill>
              </a:rPr>
              <a:t>peso 2</a:t>
            </a:r>
            <a:r>
              <a:rPr lang="it-IT" sz="2000" dirty="0">
                <a:solidFill>
                  <a:srgbClr val="616161"/>
                </a:solidFill>
              </a:rPr>
              <a:t>);</a:t>
            </a:r>
          </a:p>
          <a:p>
            <a:pPr marL="494030" indent="-457200" algn="just">
              <a:spcAft>
                <a:spcPts val="1200"/>
              </a:spcAft>
              <a:buFont typeface="+mj-lt"/>
              <a:buAutoNum type="arabicPeriod" startAt="2"/>
            </a:pPr>
            <a:r>
              <a:rPr lang="it-IT" sz="2000" dirty="0">
                <a:solidFill>
                  <a:srgbClr val="616161"/>
                </a:solidFill>
              </a:rPr>
              <a:t>residenza o attività lavorativa nel Comune (</a:t>
            </a:r>
            <a:r>
              <a:rPr lang="it-IT" sz="2000" b="1" dirty="0">
                <a:solidFill>
                  <a:srgbClr val="616161"/>
                </a:solidFill>
              </a:rPr>
              <a:t>peso 1</a:t>
            </a:r>
            <a:r>
              <a:rPr lang="it-IT" sz="2000" dirty="0">
                <a:solidFill>
                  <a:srgbClr val="616161"/>
                </a:solidFill>
              </a:rPr>
              <a:t>)</a:t>
            </a:r>
          </a:p>
          <a:p>
            <a:pPr marL="494030" indent="-457200" algn="just">
              <a:spcAft>
                <a:spcPts val="1200"/>
              </a:spcAft>
              <a:buAutoNum type="arabicPeriod" startAt="2"/>
            </a:pPr>
            <a:r>
              <a:rPr lang="it-IT" sz="2000" dirty="0">
                <a:solidFill>
                  <a:srgbClr val="616161"/>
                </a:solidFill>
                <a:ea typeface="Roboto"/>
                <a:cs typeface="Roboto"/>
              </a:rPr>
              <a:t>nucleo con almeno un lavoratore (</a:t>
            </a:r>
            <a:r>
              <a:rPr lang="it-IT" sz="2000" b="1" dirty="0">
                <a:solidFill>
                  <a:srgbClr val="616161"/>
                </a:solidFill>
                <a:ea typeface="Roboto"/>
                <a:cs typeface="Roboto"/>
              </a:rPr>
              <a:t>peso 1</a:t>
            </a:r>
            <a:r>
              <a:rPr lang="it-IT" sz="2000" dirty="0">
                <a:solidFill>
                  <a:srgbClr val="616161"/>
                </a:solidFill>
                <a:ea typeface="Roboto"/>
                <a:cs typeface="Roboto"/>
              </a:rPr>
              <a:t>)</a:t>
            </a:r>
            <a:endParaRPr lang="it-IT" sz="2000" dirty="0">
              <a:solidFill>
                <a:srgbClr val="616161"/>
              </a:solidFill>
            </a:endParaRPr>
          </a:p>
          <a:p>
            <a:pPr marL="36830" algn="just">
              <a:spcAft>
                <a:spcPts val="1200"/>
              </a:spcAft>
            </a:pPr>
            <a:r>
              <a:rPr lang="it-IT" sz="2000" dirty="0">
                <a:solidFill>
                  <a:srgbClr val="616161"/>
                </a:solidFill>
              </a:rPr>
              <a:t>L’</a:t>
            </a:r>
            <a:r>
              <a:rPr lang="it-IT" sz="2000" b="1" dirty="0">
                <a:solidFill>
                  <a:srgbClr val="616161"/>
                </a:solidFill>
              </a:rPr>
              <a:t>ordinamento in graduatoria </a:t>
            </a:r>
            <a:r>
              <a:rPr lang="it-IT" sz="2000" dirty="0">
                <a:solidFill>
                  <a:srgbClr val="616161"/>
                </a:solidFill>
              </a:rPr>
              <a:t>è condotto in base all’ISE/ISEE crescente; quindi per rapporto canone/reddito, in caso di parità prevale la data di protocollazione della domanda.</a:t>
            </a:r>
            <a:endParaRPr lang="it-IT" sz="2000" dirty="0">
              <a:solidFill>
                <a:srgbClr val="616161"/>
              </a:solidFill>
              <a:ea typeface="Roboto"/>
              <a:cs typeface="Roboto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2743A41-3704-AC7B-2D81-27687419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9614"/>
            <a:ext cx="12192000" cy="830996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b="1" dirty="0">
                <a:solidFill>
                  <a:srgbClr val="C00000"/>
                </a:solidFill>
                <a:effectLst/>
                <a:latin typeface="+mn-lt"/>
              </a:rPr>
              <a:t> Criteri di priorità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B7E3A3E-3A4E-6B38-7578-EA172D5716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50" t="20135" r="37136" b="19962"/>
          <a:stretch>
            <a:fillRect/>
          </a:stretch>
        </p:blipFill>
        <p:spPr>
          <a:xfrm>
            <a:off x="11449050" y="106157"/>
            <a:ext cx="529590" cy="84262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C055BFC-988D-8DF6-104B-2064AC585DF5}"/>
              </a:ext>
            </a:extLst>
          </p:cNvPr>
          <p:cNvSpPr txBox="1"/>
          <p:nvPr/>
        </p:nvSpPr>
        <p:spPr>
          <a:xfrm>
            <a:off x="977639" y="6190609"/>
            <a:ext cx="10736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i="1" baseline="30000" dirty="0">
                <a:solidFill>
                  <a:srgbClr val="616161"/>
                </a:solidFill>
              </a:rPr>
              <a:t>* </a:t>
            </a:r>
            <a:r>
              <a:rPr lang="it-IT" sz="1400" i="1" dirty="0">
                <a:solidFill>
                  <a:srgbClr val="616161"/>
                </a:solidFill>
              </a:rPr>
              <a:t>Ai fini dell’accertamento di tale condizione si prenderà a riferimento il DM 05.07.1975</a:t>
            </a:r>
          </a:p>
        </p:txBody>
      </p:sp>
    </p:spTree>
    <p:extLst>
      <p:ext uri="{BB962C8B-B14F-4D97-AF65-F5344CB8AC3E}">
        <p14:creationId xmlns:p14="http://schemas.microsoft.com/office/powerpoint/2010/main" val="209325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DF21DC-7373-AAEC-30AB-30AB5D803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64C7825E-3259-B892-9E4B-C42458143A32}"/>
              </a:ext>
            </a:extLst>
          </p:cNvPr>
          <p:cNvSpPr txBox="1"/>
          <p:nvPr/>
        </p:nvSpPr>
        <p:spPr>
          <a:xfrm>
            <a:off x="731513" y="1461268"/>
            <a:ext cx="10982332" cy="30162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6830" indent="0">
              <a:buNone/>
            </a:pP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94030" indent="-457200" algn="just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rapporto tra canone e reddito familiare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netto</a:t>
            </a:r>
            <a:r>
              <a:rPr lang="it-IT" sz="2000" baseline="30000" dirty="0">
                <a:solidFill>
                  <a:srgbClr val="616161"/>
                </a:solidFill>
              </a:rPr>
              <a:t>*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≤ 20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(indice di solvibilità)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ea typeface="Roboto"/>
              <a:cs typeface="Roboto"/>
            </a:endParaRPr>
          </a:p>
          <a:p>
            <a:pPr marL="494030" indent="-457200" algn="just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verifica dell’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adeguatezza dimensionale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dell’alloggio rispetto al numero di componenti (Decreto ministeriale Sanità 5 luglio 1975) </a:t>
            </a:r>
          </a:p>
          <a:p>
            <a:pPr marL="494030" indent="-457200" algn="just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verifica dell’adeguatezza dell’alloggio e delle parti comuni rispetto a bisogni specifici certificati (es. disabilità)</a:t>
            </a:r>
          </a:p>
          <a:p>
            <a:pPr marL="494030" indent="-457200" algn="just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trasferimento della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residenza anagrafica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nell’alloggio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entro 90 giorni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dalla firma del contratto di locazione</a:t>
            </a:r>
            <a:endParaRPr lang="it-IT" sz="2000" dirty="0">
              <a:solidFill>
                <a:srgbClr val="C00000"/>
              </a:solidFill>
              <a:ea typeface="Roboto"/>
              <a:cs typeface="Roboto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595284-0273-8B11-6AA0-F66837658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5922"/>
            <a:ext cx="12192000" cy="1125346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b="1" dirty="0">
                <a:solidFill>
                  <a:srgbClr val="C00000"/>
                </a:solidFill>
                <a:effectLst/>
                <a:latin typeface="+mn-lt"/>
              </a:rPr>
              <a:t>Condizioni di assegnazione dell’alloggio ERS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1719F0-D004-710D-8D13-4EE939E8631A}"/>
              </a:ext>
            </a:extLst>
          </p:cNvPr>
          <p:cNvSpPr txBox="1"/>
          <p:nvPr/>
        </p:nvSpPr>
        <p:spPr>
          <a:xfrm>
            <a:off x="854576" y="5602824"/>
            <a:ext cx="10736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b="1" dirty="0">
                <a:solidFill>
                  <a:srgbClr val="616161"/>
                </a:solidFill>
              </a:rPr>
              <a:t>*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  <a:r>
              <a:rPr lang="it-IT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il reddito familiare netto si intende la somma dei redditi dei componenti del nucleo familiare assegnatario dell’alloggio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558C738-4677-4109-E40C-82FD780655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250" t="20135" r="37136" b="19962"/>
          <a:stretch>
            <a:fillRect/>
          </a:stretch>
        </p:blipFill>
        <p:spPr>
          <a:xfrm>
            <a:off x="11449050" y="106157"/>
            <a:ext cx="529590" cy="84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96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DF38D1-CA96-C995-744C-31A032CBE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piè di pagina 9">
            <a:extLst>
              <a:ext uri="{FF2B5EF4-FFF2-40B4-BE49-F238E27FC236}">
                <a16:creationId xmlns:a16="http://schemas.microsoft.com/office/drawing/2014/main" id="{B6950EF7-B606-D104-DB9F-CA6B0C6C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97484" y="6595972"/>
            <a:ext cx="7094516" cy="262028"/>
          </a:xfrm>
          <a:ln>
            <a:noFill/>
          </a:ln>
        </p:spPr>
        <p:txBody>
          <a:bodyPr/>
          <a:lstStyle/>
          <a:p>
            <a:r>
              <a:rPr lang="it-IT" sz="800" dirty="0">
                <a:solidFill>
                  <a:schemeClr val="tx2"/>
                </a:solidFill>
              </a:rPr>
              <a:t>DIREZIONE GENERALE CURA DEL TERRITORIO E DELL'AMBIENTE | SETTORE GOVERNO E QUALITÀ DEL TERRITORIO | </a:t>
            </a:r>
            <a:r>
              <a:rPr lang="it-IT" sz="800" b="1" dirty="0"/>
              <a:t>AREA POLITICHE PER L’ABITARE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CEE6F4-853D-17AF-649D-1985E830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4914"/>
            <a:ext cx="12192000" cy="830996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b="1" dirty="0">
                <a:solidFill>
                  <a:srgbClr val="ED9933"/>
                </a:solidFill>
                <a:effectLst/>
                <a:latin typeface="+mn-lt"/>
              </a:rPr>
              <a:t> </a:t>
            </a:r>
            <a:r>
              <a:rPr lang="it-IT" sz="2800" b="1" dirty="0">
                <a:solidFill>
                  <a:srgbClr val="C00000"/>
                </a:solidFill>
                <a:effectLst/>
                <a:latin typeface="+mn-lt"/>
              </a:rPr>
              <a:t>Caratteristiche del contratto di locazione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A07A61-E75D-879C-AB50-E821DD76F92B}"/>
              </a:ext>
            </a:extLst>
          </p:cNvPr>
          <p:cNvSpPr txBox="1"/>
          <p:nvPr/>
        </p:nvSpPr>
        <p:spPr>
          <a:xfrm>
            <a:off x="1094678" y="1642434"/>
            <a:ext cx="10002644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Contratto a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canone calmierato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inferiore rispetto ai valori di mercato</a:t>
            </a:r>
          </a:p>
          <a:p>
            <a:pPr defTabSz="914400" eaLnBrk="0" fontAlgn="base" hangingPunct="0">
              <a:spcBef>
                <a:spcPts val="600"/>
              </a:spcBef>
              <a:spcAft>
                <a:spcPts val="600"/>
              </a:spcAft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Durata minima: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+ 2 anni  caparra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confirmatoria di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mensilità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 della firma del contratto di locazione che si trasforma in deposito cauzionale</a:t>
            </a:r>
          </a:p>
          <a:p>
            <a:pPr defTabSz="914400" eaLnBrk="0" fontAlgn="base" hangingPunct="0">
              <a:spcBef>
                <a:spcPts val="600"/>
              </a:spcBef>
              <a:spcAft>
                <a:spcPts val="600"/>
              </a:spcAft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ea typeface="Roboto"/>
              <a:cs typeface="Roboto"/>
            </a:endParaRPr>
          </a:p>
          <a:p>
            <a:pPr marL="342900" lvl="0" indent="-3429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Aggiornamento annuale del canone di locazione al 75% basata sull’indice FOI</a:t>
            </a:r>
          </a:p>
          <a:p>
            <a:pPr marL="342900" lvl="0" indent="-3429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Possibilità di recesso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preavviso di almeno 6 mesi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0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ea typeface="Roboto"/>
              <a:cs typeface="Roboto"/>
            </a:endParaRPr>
          </a:p>
          <a:p>
            <a:pPr algn="just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contratto di locazione è 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sottoscritto entro la data di fine lavori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dell’alloggio ERS</a:t>
            </a: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ea typeface="Roboto"/>
              <a:cs typeface="Roboto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85A9B38-21DB-0702-CACB-ACD50DB7BB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250" t="20135" r="37136" b="19962"/>
          <a:stretch>
            <a:fillRect/>
          </a:stretch>
        </p:blipFill>
        <p:spPr>
          <a:xfrm>
            <a:off x="11449050" y="106157"/>
            <a:ext cx="529590" cy="84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63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E127C1-90DA-2ECB-96FF-EDA356441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429426-39C9-F87D-7B35-D205E099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1493"/>
            <a:ext cx="12192000" cy="830996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800" b="1" dirty="0">
                <a:solidFill>
                  <a:srgbClr val="ED9933"/>
                </a:solidFill>
                <a:effectLst/>
                <a:latin typeface="+mn-lt"/>
              </a:rPr>
              <a:t> </a:t>
            </a:r>
            <a:r>
              <a:rPr lang="it-IT" sz="2800" b="1" dirty="0">
                <a:solidFill>
                  <a:srgbClr val="C00000"/>
                </a:solidFill>
                <a:effectLst/>
                <a:latin typeface="+mn-lt"/>
              </a:rPr>
              <a:t>Calcolo del canone ERS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7BEEA0-43B7-E113-8CDE-3821EEE3404D}"/>
              </a:ext>
            </a:extLst>
          </p:cNvPr>
          <p:cNvSpPr txBox="1"/>
          <p:nvPr/>
        </p:nvSpPr>
        <p:spPr>
          <a:xfrm>
            <a:off x="785742" y="1252489"/>
            <a:ext cx="10879834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 algn="just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altLang="it-IT" sz="1700" dirty="0">
                <a:solidFill>
                  <a:srgbClr val="616161"/>
                </a:solidFill>
              </a:rPr>
              <a:t>Il canone di locazione è definito in fase di approvazione del Piano degli interventi in quanto concorre alla quantificazione della rata comunale definita nella convenzione Regione-Comune /Acer</a:t>
            </a:r>
          </a:p>
          <a:p>
            <a:pPr marL="342900" indent="-342900" algn="just" defTabSz="9144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altLang="it-IT" sz="1700" dirty="0">
                <a:solidFill>
                  <a:srgbClr val="616161"/>
                </a:solidFill>
              </a:rPr>
              <a:t>Il canone è quantificato:</a:t>
            </a:r>
            <a:endParaRPr lang="it-IT" altLang="it-IT" sz="1700" dirty="0">
              <a:solidFill>
                <a:srgbClr val="616161"/>
              </a:solidFill>
              <a:ea typeface="Roboto"/>
              <a:cs typeface="Roboto"/>
            </a:endParaRPr>
          </a:p>
          <a:p>
            <a:pPr marL="866775" indent="-342900" algn="just" defTabSz="914400" eaLnBrk="0" fontAlgn="base" hangingPunct="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it-IT" altLang="it-IT" sz="1700" dirty="0">
                <a:solidFill>
                  <a:srgbClr val="616161"/>
                </a:solidFill>
              </a:rPr>
              <a:t>applicando una % di sconto al valore di locazione max dell’OMI di zona per le «abitazioni civili» (stato normale) variabile in base alle fasce di appartenenza di ciascun Comune</a:t>
            </a:r>
            <a:endParaRPr lang="it-IT" altLang="it-IT" sz="1700" dirty="0">
              <a:solidFill>
                <a:srgbClr val="616161"/>
              </a:solidFill>
              <a:ea typeface="Roboto"/>
              <a:cs typeface="Roboto"/>
            </a:endParaRPr>
          </a:p>
          <a:p>
            <a:pPr marL="866775" indent="-342900" algn="just" defTabSz="914400" eaLnBrk="0" fontAlgn="base" hangingPunct="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it-IT" altLang="it-IT" sz="1700" dirty="0">
                <a:solidFill>
                  <a:srgbClr val="616161"/>
                </a:solidFill>
              </a:rPr>
              <a:t>nel rispetto di soglie minime e massime determinate per tipo di comune:</a:t>
            </a:r>
            <a:endParaRPr lang="it-IT" altLang="it-IT" sz="1700" dirty="0">
              <a:solidFill>
                <a:srgbClr val="616161"/>
              </a:solidFill>
              <a:ea typeface="Roboto"/>
              <a:cs typeface="Roboto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CF5C6B5-4EDD-CA0B-B7C3-1A08DBF6EC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50" t="20135" r="37136" b="19962"/>
          <a:stretch>
            <a:fillRect/>
          </a:stretch>
        </p:blipFill>
        <p:spPr>
          <a:xfrm>
            <a:off x="11449050" y="106157"/>
            <a:ext cx="529590" cy="84262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0C1111A-10D8-DB64-38E4-C564C2A72D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82" t="3597" r="2530" b="6770"/>
          <a:stretch>
            <a:fillRect/>
          </a:stretch>
        </p:blipFill>
        <p:spPr>
          <a:xfrm>
            <a:off x="2321171" y="3521760"/>
            <a:ext cx="7808976" cy="306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11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>
    <a:lnDef>
      <a:spPr>
        <a:ln w="222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2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3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4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5E2322FADA3F94E83EF14CE8096F73C" ma:contentTypeVersion="10" ma:contentTypeDescription="Creare un nuovo documento." ma:contentTypeScope="" ma:versionID="c9d7e04b4adb2ed4f1d67b68b9df4635">
  <xsd:schema xmlns:xsd="http://www.w3.org/2001/XMLSchema" xmlns:xs="http://www.w3.org/2001/XMLSchema" xmlns:p="http://schemas.microsoft.com/office/2006/metadata/properties" xmlns:ns2="ff36bf2a-8f2d-49c9-ad2e-e8da9fc67811" targetNamespace="http://schemas.microsoft.com/office/2006/metadata/properties" ma:root="true" ma:fieldsID="265f6b67fe28261ac0056f4b26708d85" ns2:_="">
    <xsd:import namespace="ff36bf2a-8f2d-49c9-ad2e-e8da9fc678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36bf2a-8f2d-49c9-ad2e-e8da9fc678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4468606d-3e0e-4e7b-a815-ae4d792ab8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36bf2a-8f2d-49c9-ad2e-e8da9fc6781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05EA87-5696-4B17-84D4-8842C31347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36bf2a-8f2d-49c9-ad2e-e8da9fc678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20AF3C-5965-4A99-9452-AB887372764F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f36bf2a-8f2d-49c9-ad2e-e8da9fc6781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BAC14F3-0A5B-4E84-8C63-066998AE76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1244</Words>
  <Application>Microsoft Office PowerPoint</Application>
  <PresentationFormat>Widescreen</PresentationFormat>
  <Paragraphs>94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Roboto</vt:lpstr>
      <vt:lpstr>Roboto Condensed</vt:lpstr>
      <vt:lpstr>Wingdings</vt:lpstr>
      <vt:lpstr>Wingdings 2</vt:lpstr>
      <vt:lpstr>Ardesia</vt:lpstr>
      <vt:lpstr>Presentazione standard di PowerPoint</vt:lpstr>
      <vt:lpstr> Procedura di selezione e assegnazione e dell’alloggio ERS</vt:lpstr>
      <vt:lpstr>Dall’avviso ai cittadini alla locazione dell’alloggio ERS</vt:lpstr>
      <vt:lpstr> Requisiti per la candidatura agli alloggi ERS da possedere al momento della domanda e dell’assegnazione dell’alloggio</vt:lpstr>
      <vt:lpstr> Quote di riserva</vt:lpstr>
      <vt:lpstr> Criteri di priorità</vt:lpstr>
      <vt:lpstr>Condizioni di assegnazione dell’alloggio ERS</vt:lpstr>
      <vt:lpstr> Caratteristiche del contratto di locazione</vt:lpstr>
      <vt:lpstr> Calcolo del canone 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 HoCasa</dc:title>
  <dc:creator>Marcello Capucci</dc:creator>
  <cp:lastModifiedBy>Magri Irene</cp:lastModifiedBy>
  <cp:revision>43</cp:revision>
  <cp:lastPrinted>2025-08-26T08:38:55Z</cp:lastPrinted>
  <dcterms:created xsi:type="dcterms:W3CDTF">2020-04-05T14:46:06Z</dcterms:created>
  <dcterms:modified xsi:type="dcterms:W3CDTF">2026-02-03T13:24:50Z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0x010100F5E2322FADA3F94E83EF14CE8096F73C</vt:lpwstr>
  </property>
  <property fmtid="{D5CDD505-2E9C-101B-9397-08002B2CF9AE}" pid="3" name="MediaServiceImageTags">
    <vt:lpwstr/>
  </property>
  <property fmtid="{D5CDD505-2E9C-101B-9397-08002B2CF9AE}" pid="5" name="_NewReviewCycle">
    <vt:lpwstr/>
  </property>
  <property fmtid="{D5CDD505-2E9C-101B-9397-08002B2CF9AE}" pid="9" name="xd_ProgID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xd_Signature">
    <vt:bool>false</vt:bool>
  </property>
  <property fmtid="{D5CDD505-2E9C-101B-9397-08002B2CF9AE}" pid="15" name="SharedWithUsers">
    <vt:lpwstr>6;#Isola Marcella;#12;#Capucci Marcello;#34;#Angelelli Giulia;#11;#Fabbri Milva;#10;#Magri Irene</vt:lpwstr>
  </property>
</Properties>
</file>