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314" r:id="rId5"/>
    <p:sldId id="348" r:id="rId6"/>
    <p:sldId id="349" r:id="rId7"/>
    <p:sldId id="350" r:id="rId8"/>
    <p:sldId id="343" r:id="rId9"/>
    <p:sldId id="347" r:id="rId10"/>
    <p:sldId id="351" r:id="rId11"/>
  </p:sldIdLst>
  <p:sldSz cx="12192000" cy="6858000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92F80169-FAC1-4613-A8BC-7F217337C52F}">
          <p14:sldIdLst>
            <p14:sldId id="314"/>
            <p14:sldId id="348"/>
            <p14:sldId id="349"/>
            <p14:sldId id="350"/>
            <p14:sldId id="343"/>
            <p14:sldId id="347"/>
            <p14:sldId id="35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8D610B-1E3F-F01F-0153-7A3CE6A107A9}" name="Magri Irene" initials="MI" userId="S::Irene.Magri@Regione.Emilia-Romagna.it::ce88f656-1c55-4073-88fd-f93d05377638" providerId="AD"/>
  <p188:author id="{5B723424-E65F-CA65-B1C1-949A2FC42D65}" name="Sgallari Serena" initials="SS" userId="S::Serena.Sgallari@Regione.Emilia-Romagna.it::a7379c14-2b0a-4b0b-9c37-2a029fd23749" providerId="AD"/>
  <p188:author id="{BFB5FE28-CB70-ECE0-E2BD-2C8792284F34}" name="Angelelli Giulia" initials="AG" userId="S::giulia.angelelli@regione.emilia-romagna.it::d035babd-23ba-4e20-a052-06b2a0108453" providerId="AD"/>
  <p188:author id="{2FEDE283-EABD-C64C-5ACE-EDE7B22B90A8}" name="Capucci Marcello" initials="MC" userId="S::Marcello.Capucci@Regione.Emilia-Romagna.it::6ced9ab4-1a94-4fa0-9bb6-ba687b3d14a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ED9933"/>
    <a:srgbClr val="616161"/>
    <a:srgbClr val="666666"/>
    <a:srgbClr val="FFFFFF"/>
    <a:srgbClr val="FF2C3D"/>
    <a:srgbClr val="F6FAF9"/>
    <a:srgbClr val="4F617B"/>
    <a:srgbClr val="BB4B4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616E42-83C8-4EB1-9119-4C7AC91C5A4E}" v="16" dt="2026-02-03T13:23:36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ri Irene" userId="ce88f656-1c55-4073-88fd-f93d05377638" providerId="ADAL" clId="{5D25EC06-FCCD-46D5-9897-2153CCC40C40}"/>
    <pc:docChg chg="undo redo custSel addSld delSld modSld sldOrd modSection">
      <pc:chgData name="Magri Irene" userId="ce88f656-1c55-4073-88fd-f93d05377638" providerId="ADAL" clId="{5D25EC06-FCCD-46D5-9897-2153CCC40C40}" dt="2026-02-03T13:23:36.735" v="3180"/>
      <pc:docMkLst>
        <pc:docMk/>
      </pc:docMkLst>
      <pc:sldChg chg="addSp delSp modSp mod">
        <pc:chgData name="Magri Irene" userId="ce88f656-1c55-4073-88fd-f93d05377638" providerId="ADAL" clId="{5D25EC06-FCCD-46D5-9897-2153CCC40C40}" dt="2026-02-03T13:23:36.735" v="3180"/>
        <pc:sldMkLst>
          <pc:docMk/>
          <pc:sldMk cId="3101073568" sldId="314"/>
        </pc:sldMkLst>
        <pc:spChg chg="mod">
          <ac:chgData name="Magri Irene" userId="ce88f656-1c55-4073-88fd-f93d05377638" providerId="ADAL" clId="{5D25EC06-FCCD-46D5-9897-2153CCC40C40}" dt="2026-02-02T14:41:08.225" v="3057" actId="255"/>
          <ac:spMkLst>
            <pc:docMk/>
            <pc:sldMk cId="3101073568" sldId="314"/>
            <ac:spMk id="2" creationId="{89271FE6-2AA2-0450-73CC-7F3B07E134D1}"/>
          </ac:spMkLst>
        </pc:spChg>
        <pc:spChg chg="add del mod">
          <ac:chgData name="Magri Irene" userId="ce88f656-1c55-4073-88fd-f93d05377638" providerId="ADAL" clId="{5D25EC06-FCCD-46D5-9897-2153CCC40C40}" dt="2026-02-03T13:23:18.168" v="3179" actId="478"/>
          <ac:spMkLst>
            <pc:docMk/>
            <pc:sldMk cId="3101073568" sldId="314"/>
            <ac:spMk id="3" creationId="{60EB1A61-9C4D-BE8D-674A-8F349B8E578C}"/>
          </ac:spMkLst>
        </pc:spChg>
        <pc:spChg chg="del">
          <ac:chgData name="Magri Irene" userId="ce88f656-1c55-4073-88fd-f93d05377638" providerId="ADAL" clId="{5D25EC06-FCCD-46D5-9897-2153CCC40C40}" dt="2026-02-02T11:55:04.110" v="0" actId="478"/>
          <ac:spMkLst>
            <pc:docMk/>
            <pc:sldMk cId="3101073568" sldId="314"/>
            <ac:spMk id="3" creationId="{85E6131B-8B84-E78F-89EE-2DAA1F27F2F5}"/>
          </ac:spMkLst>
        </pc:spChg>
        <pc:spChg chg="add mod">
          <ac:chgData name="Magri Irene" userId="ce88f656-1c55-4073-88fd-f93d05377638" providerId="ADAL" clId="{5D25EC06-FCCD-46D5-9897-2153CCC40C40}" dt="2026-02-03T13:23:36.735" v="3180"/>
          <ac:spMkLst>
            <pc:docMk/>
            <pc:sldMk cId="3101073568" sldId="314"/>
            <ac:spMk id="4" creationId="{CCEC439F-2DD8-1DE2-9AE0-E0D2BA6B023A}"/>
          </ac:spMkLst>
        </pc:spChg>
      </pc:sldChg>
      <pc:sldChg chg="del">
        <pc:chgData name="Magri Irene" userId="ce88f656-1c55-4073-88fd-f93d05377638" providerId="ADAL" clId="{5D25EC06-FCCD-46D5-9897-2153CCC40C40}" dt="2026-02-02T12:06:44.807" v="243" actId="2696"/>
        <pc:sldMkLst>
          <pc:docMk/>
          <pc:sldMk cId="4111452178" sldId="336"/>
        </pc:sldMkLst>
      </pc:sldChg>
      <pc:sldChg chg="del">
        <pc:chgData name="Magri Irene" userId="ce88f656-1c55-4073-88fd-f93d05377638" providerId="ADAL" clId="{5D25EC06-FCCD-46D5-9897-2153CCC40C40}" dt="2026-02-02T11:56:15.810" v="6" actId="2696"/>
        <pc:sldMkLst>
          <pc:docMk/>
          <pc:sldMk cId="2925271579" sldId="340"/>
        </pc:sldMkLst>
      </pc:sldChg>
      <pc:sldChg chg="del">
        <pc:chgData name="Magri Irene" userId="ce88f656-1c55-4073-88fd-f93d05377638" providerId="ADAL" clId="{5D25EC06-FCCD-46D5-9897-2153CCC40C40}" dt="2026-02-02T11:55:48.264" v="1" actId="2696"/>
        <pc:sldMkLst>
          <pc:docMk/>
          <pc:sldMk cId="2947856176" sldId="341"/>
        </pc:sldMkLst>
      </pc:sldChg>
      <pc:sldChg chg="del">
        <pc:chgData name="Magri Irene" userId="ce88f656-1c55-4073-88fd-f93d05377638" providerId="ADAL" clId="{5D25EC06-FCCD-46D5-9897-2153CCC40C40}" dt="2026-02-02T11:55:54.018" v="2" actId="2696"/>
        <pc:sldMkLst>
          <pc:docMk/>
          <pc:sldMk cId="2093251679" sldId="342"/>
        </pc:sldMkLst>
      </pc:sldChg>
      <pc:sldChg chg="addSp modSp mod ord">
        <pc:chgData name="Magri Irene" userId="ce88f656-1c55-4073-88fd-f93d05377638" providerId="ADAL" clId="{5D25EC06-FCCD-46D5-9897-2153CCC40C40}" dt="2026-02-02T14:49:15.759" v="3178" actId="113"/>
        <pc:sldMkLst>
          <pc:docMk/>
          <pc:sldMk cId="3551696819" sldId="343"/>
        </pc:sldMkLst>
        <pc:spChg chg="mod">
          <ac:chgData name="Magri Irene" userId="ce88f656-1c55-4073-88fd-f93d05377638" providerId="ADAL" clId="{5D25EC06-FCCD-46D5-9897-2153CCC40C40}" dt="2026-02-02T12:21:54.768" v="1160" actId="20577"/>
          <ac:spMkLst>
            <pc:docMk/>
            <pc:sldMk cId="3551696819" sldId="343"/>
            <ac:spMk id="2" creationId="{17595284-0273-8B11-6AA0-F66837658076}"/>
          </ac:spMkLst>
        </pc:spChg>
        <pc:spChg chg="add mod">
          <ac:chgData name="Magri Irene" userId="ce88f656-1c55-4073-88fd-f93d05377638" providerId="ADAL" clId="{5D25EC06-FCCD-46D5-9897-2153CCC40C40}" dt="2026-02-02T14:33:43.930" v="2595"/>
          <ac:spMkLst>
            <pc:docMk/>
            <pc:sldMk cId="3551696819" sldId="343"/>
            <ac:spMk id="4" creationId="{F3356423-65A5-AC82-14E2-7F5FE26488FA}"/>
          </ac:spMkLst>
        </pc:spChg>
        <pc:spChg chg="mod">
          <ac:chgData name="Magri Irene" userId="ce88f656-1c55-4073-88fd-f93d05377638" providerId="ADAL" clId="{5D25EC06-FCCD-46D5-9897-2153CCC40C40}" dt="2026-02-02T14:35:09.365" v="2719" actId="20577"/>
          <ac:spMkLst>
            <pc:docMk/>
            <pc:sldMk cId="3551696819" sldId="343"/>
            <ac:spMk id="5" creationId="{001719F0-D004-710D-8D13-4EE939E8631A}"/>
          </ac:spMkLst>
        </pc:spChg>
        <pc:spChg chg="mod">
          <ac:chgData name="Magri Irene" userId="ce88f656-1c55-4073-88fd-f93d05377638" providerId="ADAL" clId="{5D25EC06-FCCD-46D5-9897-2153CCC40C40}" dt="2026-02-02T14:49:15.759" v="3178" actId="113"/>
          <ac:spMkLst>
            <pc:docMk/>
            <pc:sldMk cId="3551696819" sldId="343"/>
            <ac:spMk id="8" creationId="{64C7825E-3259-B892-9E4B-C42458143A32}"/>
          </ac:spMkLst>
        </pc:spChg>
      </pc:sldChg>
      <pc:sldChg chg="add del">
        <pc:chgData name="Magri Irene" userId="ce88f656-1c55-4073-88fd-f93d05377638" providerId="ADAL" clId="{5D25EC06-FCCD-46D5-9897-2153CCC40C40}" dt="2026-02-02T12:35:04.086" v="1653" actId="2696"/>
        <pc:sldMkLst>
          <pc:docMk/>
          <pc:sldMk cId="3566011562" sldId="344"/>
        </pc:sldMkLst>
      </pc:sldChg>
      <pc:sldChg chg="modSp mod">
        <pc:chgData name="Magri Irene" userId="ce88f656-1c55-4073-88fd-f93d05377638" providerId="ADAL" clId="{5D25EC06-FCCD-46D5-9897-2153CCC40C40}" dt="2026-02-02T14:48:25.140" v="3176" actId="20577"/>
        <pc:sldMkLst>
          <pc:docMk/>
          <pc:sldMk cId="1226363444" sldId="347"/>
        </pc:sldMkLst>
        <pc:spChg chg="mod">
          <ac:chgData name="Magri Irene" userId="ce88f656-1c55-4073-88fd-f93d05377638" providerId="ADAL" clId="{5D25EC06-FCCD-46D5-9897-2153CCC40C40}" dt="2026-02-02T14:48:25.140" v="3176" actId="20577"/>
          <ac:spMkLst>
            <pc:docMk/>
            <pc:sldMk cId="1226363444" sldId="347"/>
            <ac:spMk id="4" creationId="{C6A07A61-E75D-879C-AB50-E821DD76F92B}"/>
          </ac:spMkLst>
        </pc:spChg>
      </pc:sldChg>
      <pc:sldChg chg="del">
        <pc:chgData name="Magri Irene" userId="ce88f656-1c55-4073-88fd-f93d05377638" providerId="ADAL" clId="{5D25EC06-FCCD-46D5-9897-2153CCC40C40}" dt="2026-02-02T11:55:57.284" v="3" actId="2696"/>
        <pc:sldMkLst>
          <pc:docMk/>
          <pc:sldMk cId="842783787" sldId="348"/>
        </pc:sldMkLst>
      </pc:sldChg>
      <pc:sldChg chg="addSp delSp modSp add mod">
        <pc:chgData name="Magri Irene" userId="ce88f656-1c55-4073-88fd-f93d05377638" providerId="ADAL" clId="{5D25EC06-FCCD-46D5-9897-2153CCC40C40}" dt="2026-02-02T14:42:36.705" v="3088" actId="13926"/>
        <pc:sldMkLst>
          <pc:docMk/>
          <pc:sldMk cId="2916956946" sldId="348"/>
        </pc:sldMkLst>
        <pc:spChg chg="mod">
          <ac:chgData name="Magri Irene" userId="ce88f656-1c55-4073-88fd-f93d05377638" providerId="ADAL" clId="{5D25EC06-FCCD-46D5-9897-2153CCC40C40}" dt="2026-02-02T14:42:36.705" v="3088" actId="13926"/>
          <ac:spMkLst>
            <pc:docMk/>
            <pc:sldMk cId="2916956946" sldId="348"/>
            <ac:spMk id="2" creationId="{1C3D4C9A-675D-EDFC-CC00-18DC10ADE4F9}"/>
          </ac:spMkLst>
        </pc:spChg>
        <pc:spChg chg="add mod">
          <ac:chgData name="Magri Irene" userId="ce88f656-1c55-4073-88fd-f93d05377638" providerId="ADAL" clId="{5D25EC06-FCCD-46D5-9897-2153CCC40C40}" dt="2026-02-02T12:07:20.108" v="248" actId="1076"/>
          <ac:spMkLst>
            <pc:docMk/>
            <pc:sldMk cId="2916956946" sldId="348"/>
            <ac:spMk id="5" creationId="{68461289-11B9-A349-CD80-E86562D2611E}"/>
          </ac:spMkLst>
        </pc:spChg>
        <pc:spChg chg="del">
          <ac:chgData name="Magri Irene" userId="ce88f656-1c55-4073-88fd-f93d05377638" providerId="ADAL" clId="{5D25EC06-FCCD-46D5-9897-2153CCC40C40}" dt="2026-02-02T11:56:53.260" v="8" actId="478"/>
          <ac:spMkLst>
            <pc:docMk/>
            <pc:sldMk cId="2916956946" sldId="348"/>
            <ac:spMk id="8" creationId="{CDD08019-A1D7-54F9-76AD-7BF8B0FF9CA0}"/>
          </ac:spMkLst>
        </pc:spChg>
      </pc:sldChg>
      <pc:sldChg chg="new del">
        <pc:chgData name="Magri Irene" userId="ce88f656-1c55-4073-88fd-f93d05377638" providerId="ADAL" clId="{5D25EC06-FCCD-46D5-9897-2153CCC40C40}" dt="2026-02-02T12:08:32.878" v="348" actId="2696"/>
        <pc:sldMkLst>
          <pc:docMk/>
          <pc:sldMk cId="1000403398" sldId="349"/>
        </pc:sldMkLst>
      </pc:sldChg>
      <pc:sldChg chg="addSp delSp modSp add mod ord">
        <pc:chgData name="Magri Irene" userId="ce88f656-1c55-4073-88fd-f93d05377638" providerId="ADAL" clId="{5D25EC06-FCCD-46D5-9897-2153CCC40C40}" dt="2026-02-02T14:47:35.649" v="3173" actId="20577"/>
        <pc:sldMkLst>
          <pc:docMk/>
          <pc:sldMk cId="1635443555" sldId="349"/>
        </pc:sldMkLst>
        <pc:spChg chg="mod">
          <ac:chgData name="Magri Irene" userId="ce88f656-1c55-4073-88fd-f93d05377638" providerId="ADAL" clId="{5D25EC06-FCCD-46D5-9897-2153CCC40C40}" dt="2026-02-02T14:24:34.672" v="2234" actId="108"/>
          <ac:spMkLst>
            <pc:docMk/>
            <pc:sldMk cId="1635443555" sldId="349"/>
            <ac:spMk id="2" creationId="{73838C55-6319-D12D-3828-2DFC0514A396}"/>
          </ac:spMkLst>
        </pc:spChg>
        <pc:spChg chg="add del mod">
          <ac:chgData name="Magri Irene" userId="ce88f656-1c55-4073-88fd-f93d05377638" providerId="ADAL" clId="{5D25EC06-FCCD-46D5-9897-2153CCC40C40}" dt="2026-02-02T14:24:59.883" v="2240" actId="478"/>
          <ac:spMkLst>
            <pc:docMk/>
            <pc:sldMk cId="1635443555" sldId="349"/>
            <ac:spMk id="3" creationId="{47650F1D-E80C-CB3F-7A22-2BD1728C9456}"/>
          </ac:spMkLst>
        </pc:spChg>
        <pc:spChg chg="del">
          <ac:chgData name="Magri Irene" userId="ce88f656-1c55-4073-88fd-f93d05377638" providerId="ADAL" clId="{5D25EC06-FCCD-46D5-9897-2153CCC40C40}" dt="2026-02-02T12:10:05.665" v="424" actId="478"/>
          <ac:spMkLst>
            <pc:docMk/>
            <pc:sldMk cId="1635443555" sldId="349"/>
            <ac:spMk id="4" creationId="{9886B368-0A1D-4853-F7E4-D68C20932313}"/>
          </ac:spMkLst>
        </pc:spChg>
        <pc:spChg chg="add del">
          <ac:chgData name="Magri Irene" userId="ce88f656-1c55-4073-88fd-f93d05377638" providerId="ADAL" clId="{5D25EC06-FCCD-46D5-9897-2153CCC40C40}" dt="2026-02-02T12:10:25.752" v="426" actId="22"/>
          <ac:spMkLst>
            <pc:docMk/>
            <pc:sldMk cId="1635443555" sldId="349"/>
            <ac:spMk id="6" creationId="{F85A9224-4B19-213B-E38F-902EA9627296}"/>
          </ac:spMkLst>
        </pc:spChg>
        <pc:spChg chg="add del">
          <ac:chgData name="Magri Irene" userId="ce88f656-1c55-4073-88fd-f93d05377638" providerId="ADAL" clId="{5D25EC06-FCCD-46D5-9897-2153CCC40C40}" dt="2026-02-02T12:10:28.609" v="428" actId="22"/>
          <ac:spMkLst>
            <pc:docMk/>
            <pc:sldMk cId="1635443555" sldId="349"/>
            <ac:spMk id="8" creationId="{A55A73FD-C0A1-F52D-F31E-1CD768A88E92}"/>
          </ac:spMkLst>
        </pc:spChg>
        <pc:spChg chg="add del mod">
          <ac:chgData name="Magri Irene" userId="ce88f656-1c55-4073-88fd-f93d05377638" providerId="ADAL" clId="{5D25EC06-FCCD-46D5-9897-2153CCC40C40}" dt="2026-02-02T12:22:01.371" v="1161" actId="478"/>
          <ac:spMkLst>
            <pc:docMk/>
            <pc:sldMk cId="1635443555" sldId="349"/>
            <ac:spMk id="11" creationId="{88CCCF14-52C5-7201-72BC-F10CE9FD4D55}"/>
          </ac:spMkLst>
        </pc:spChg>
        <pc:spChg chg="add del mod">
          <ac:chgData name="Magri Irene" userId="ce88f656-1c55-4073-88fd-f93d05377638" providerId="ADAL" clId="{5D25EC06-FCCD-46D5-9897-2153CCC40C40}" dt="2026-02-02T12:33:00.207" v="1566" actId="478"/>
          <ac:spMkLst>
            <pc:docMk/>
            <pc:sldMk cId="1635443555" sldId="349"/>
            <ac:spMk id="13" creationId="{30FACE67-ED5A-E407-1DB8-FFCE691BD37B}"/>
          </ac:spMkLst>
        </pc:spChg>
        <pc:spChg chg="add del mod">
          <ac:chgData name="Magri Irene" userId="ce88f656-1c55-4073-88fd-f93d05377638" providerId="ADAL" clId="{5D25EC06-FCCD-46D5-9897-2153CCC40C40}" dt="2026-02-02T12:33:01.286" v="1567" actId="478"/>
          <ac:spMkLst>
            <pc:docMk/>
            <pc:sldMk cId="1635443555" sldId="349"/>
            <ac:spMk id="14" creationId="{9D0D1386-FA6B-78A6-84A0-21F830A85AAC}"/>
          </ac:spMkLst>
        </pc:spChg>
        <pc:spChg chg="add mod">
          <ac:chgData name="Magri Irene" userId="ce88f656-1c55-4073-88fd-f93d05377638" providerId="ADAL" clId="{5D25EC06-FCCD-46D5-9897-2153CCC40C40}" dt="2026-02-02T14:47:35.649" v="3173" actId="20577"/>
          <ac:spMkLst>
            <pc:docMk/>
            <pc:sldMk cId="1635443555" sldId="349"/>
            <ac:spMk id="16" creationId="{D77EE042-F327-A380-C99A-75CAB10E43B2}"/>
          </ac:spMkLst>
        </pc:spChg>
      </pc:sldChg>
      <pc:sldChg chg="modSp add del mod">
        <pc:chgData name="Magri Irene" userId="ce88f656-1c55-4073-88fd-f93d05377638" providerId="ADAL" clId="{5D25EC06-FCCD-46D5-9897-2153CCC40C40}" dt="2026-02-02T12:22:24.889" v="1162" actId="2696"/>
        <pc:sldMkLst>
          <pc:docMk/>
          <pc:sldMk cId="1812044306" sldId="350"/>
        </pc:sldMkLst>
        <pc:spChg chg="mod">
          <ac:chgData name="Magri Irene" userId="ce88f656-1c55-4073-88fd-f93d05377638" providerId="ADAL" clId="{5D25EC06-FCCD-46D5-9897-2153CCC40C40}" dt="2026-02-02T12:21:43.682" v="1143" actId="20577"/>
          <ac:spMkLst>
            <pc:docMk/>
            <pc:sldMk cId="1812044306" sldId="350"/>
            <ac:spMk id="2" creationId="{BF1B61B5-BD0F-121F-FC7D-ACD9A0E813F2}"/>
          </ac:spMkLst>
        </pc:spChg>
      </pc:sldChg>
      <pc:sldChg chg="addSp modSp add mod ord">
        <pc:chgData name="Magri Irene" userId="ce88f656-1c55-4073-88fd-f93d05377638" providerId="ADAL" clId="{5D25EC06-FCCD-46D5-9897-2153CCC40C40}" dt="2026-02-02T14:48:51.057" v="3177" actId="20577"/>
        <pc:sldMkLst>
          <pc:docMk/>
          <pc:sldMk cId="1952207950" sldId="350"/>
        </pc:sldMkLst>
        <pc:spChg chg="mod">
          <ac:chgData name="Magri Irene" userId="ce88f656-1c55-4073-88fd-f93d05377638" providerId="ADAL" clId="{5D25EC06-FCCD-46D5-9897-2153CCC40C40}" dt="2026-02-02T12:33:19.903" v="1599" actId="20577"/>
          <ac:spMkLst>
            <pc:docMk/>
            <pc:sldMk cId="1952207950" sldId="350"/>
            <ac:spMk id="2" creationId="{61064B16-86B4-FB4D-1995-1915FC576AD2}"/>
          </ac:spMkLst>
        </pc:spChg>
        <pc:spChg chg="add mod">
          <ac:chgData name="Magri Irene" userId="ce88f656-1c55-4073-88fd-f93d05377638" providerId="ADAL" clId="{5D25EC06-FCCD-46D5-9897-2153CCC40C40}" dt="2026-02-02T14:43:09.480" v="3096" actId="1076"/>
          <ac:spMkLst>
            <pc:docMk/>
            <pc:sldMk cId="1952207950" sldId="350"/>
            <ac:spMk id="4" creationId="{1CA78EDB-5880-99E0-9868-9DB6976EC77E}"/>
          </ac:spMkLst>
        </pc:spChg>
        <pc:spChg chg="mod">
          <ac:chgData name="Magri Irene" userId="ce88f656-1c55-4073-88fd-f93d05377638" providerId="ADAL" clId="{5D25EC06-FCCD-46D5-9897-2153CCC40C40}" dt="2026-02-02T14:48:51.057" v="3177" actId="20577"/>
          <ac:spMkLst>
            <pc:docMk/>
            <pc:sldMk cId="1952207950" sldId="350"/>
            <ac:spMk id="13" creationId="{0C2C78C3-800D-2028-FBB7-A65E664AA766}"/>
          </ac:spMkLst>
        </pc:spChg>
        <pc:spChg chg="mod">
          <ac:chgData name="Magri Irene" userId="ce88f656-1c55-4073-88fd-f93d05377638" providerId="ADAL" clId="{5D25EC06-FCCD-46D5-9897-2153CCC40C40}" dt="2026-02-02T12:34:09.997" v="1613" actId="1076"/>
          <ac:spMkLst>
            <pc:docMk/>
            <pc:sldMk cId="1952207950" sldId="350"/>
            <ac:spMk id="14" creationId="{EA5FF4DB-C55B-87C0-26A2-2FFB0F15FF9D}"/>
          </ac:spMkLst>
        </pc:spChg>
      </pc:sldChg>
      <pc:sldChg chg="addSp delSp modSp add mod">
        <pc:chgData name="Magri Irene" userId="ce88f656-1c55-4073-88fd-f93d05377638" providerId="ADAL" clId="{5D25EC06-FCCD-46D5-9897-2153CCC40C40}" dt="2026-02-02T14:44:23.630" v="3102" actId="113"/>
        <pc:sldMkLst>
          <pc:docMk/>
          <pc:sldMk cId="362261365" sldId="351"/>
        </pc:sldMkLst>
        <pc:spChg chg="del">
          <ac:chgData name="Magri Irene" userId="ce88f656-1c55-4073-88fd-f93d05377638" providerId="ADAL" clId="{5D25EC06-FCCD-46D5-9897-2153CCC40C40}" dt="2026-02-02T14:40:50.276" v="3054" actId="478"/>
          <ac:spMkLst>
            <pc:docMk/>
            <pc:sldMk cId="362261365" sldId="351"/>
            <ac:spMk id="2" creationId="{10393311-B5DB-EB98-7DF7-ADEE36066E3D}"/>
          </ac:spMkLst>
        </pc:spChg>
        <pc:spChg chg="mod">
          <ac:chgData name="Magri Irene" userId="ce88f656-1c55-4073-88fd-f93d05377638" providerId="ADAL" clId="{5D25EC06-FCCD-46D5-9897-2153CCC40C40}" dt="2026-02-02T14:44:23.630" v="3102" actId="113"/>
          <ac:spMkLst>
            <pc:docMk/>
            <pc:sldMk cId="362261365" sldId="351"/>
            <ac:spMk id="4" creationId="{DB7A4387-B37A-E043-DD1B-E0836E3AEDCC}"/>
          </ac:spMkLst>
        </pc:spChg>
        <pc:spChg chg="add del mod">
          <ac:chgData name="Magri Irene" userId="ce88f656-1c55-4073-88fd-f93d05377638" providerId="ADAL" clId="{5D25EC06-FCCD-46D5-9897-2153CCC40C40}" dt="2026-02-02T14:40:52.461" v="3056" actId="478"/>
          <ac:spMkLst>
            <pc:docMk/>
            <pc:sldMk cId="362261365" sldId="351"/>
            <ac:spMk id="6" creationId="{B80F896F-B771-285D-D86B-7802A8272246}"/>
          </ac:spMkLst>
        </pc:spChg>
      </pc:sldChg>
      <pc:sldChg chg="new del">
        <pc:chgData name="Magri Irene" userId="ce88f656-1c55-4073-88fd-f93d05377638" providerId="ADAL" clId="{5D25EC06-FCCD-46D5-9897-2153CCC40C40}" dt="2026-02-02T14:47:46.228" v="3174" actId="2696"/>
        <pc:sldMkLst>
          <pc:docMk/>
          <pc:sldMk cId="3419610721" sldId="352"/>
        </pc:sldMkLst>
      </pc:sldChg>
    </pc:docChg>
  </pc:docChgLst>
  <pc:docChgLst>
    <pc:chgData name="Angelelli Giulia" userId="S::giulia.angelelli@regione.emilia-romagna.it::d035babd-23ba-4e20-a052-06b2a0108453" providerId="AD" clId="Web-{ED297E3F-A27B-4046-9B1A-CF66085A0442}"/>
    <pc:docChg chg="modSld">
      <pc:chgData name="Angelelli Giulia" userId="S::giulia.angelelli@regione.emilia-romagna.it::d035babd-23ba-4e20-a052-06b2a0108453" providerId="AD" clId="Web-{ED297E3F-A27B-4046-9B1A-CF66085A0442}" dt="2026-01-28T16:43:55.850" v="233" actId="1076"/>
      <pc:docMkLst>
        <pc:docMk/>
      </pc:docMkLst>
      <pc:sldChg chg="modSp">
        <pc:chgData name="Angelelli Giulia" userId="S::giulia.angelelli@regione.emilia-romagna.it::d035babd-23ba-4e20-a052-06b2a0108453" providerId="AD" clId="Web-{ED297E3F-A27B-4046-9B1A-CF66085A0442}" dt="2026-01-28T16:35:49.251" v="24" actId="20577"/>
        <pc:sldMkLst>
          <pc:docMk/>
          <pc:sldMk cId="3101073568" sldId="314"/>
        </pc:sldMkLst>
      </pc:sldChg>
      <pc:sldChg chg="modSp">
        <pc:chgData name="Angelelli Giulia" userId="S::giulia.angelelli@regione.emilia-romagna.it::d035babd-23ba-4e20-a052-06b2a0108453" providerId="AD" clId="Web-{ED297E3F-A27B-4046-9B1A-CF66085A0442}" dt="2026-01-28T16:40:19.403" v="170" actId="20577"/>
        <pc:sldMkLst>
          <pc:docMk/>
          <pc:sldMk cId="3551696819" sldId="343"/>
        </pc:sldMkLst>
        <pc:spChg chg="mod">
          <ac:chgData name="Angelelli Giulia" userId="S::giulia.angelelli@regione.emilia-romagna.it::d035babd-23ba-4e20-a052-06b2a0108453" providerId="AD" clId="Web-{ED297E3F-A27B-4046-9B1A-CF66085A0442}" dt="2026-01-28T16:40:19.403" v="170" actId="20577"/>
          <ac:spMkLst>
            <pc:docMk/>
            <pc:sldMk cId="3551696819" sldId="343"/>
            <ac:spMk id="8" creationId="{64C7825E-3259-B892-9E4B-C42458143A32}"/>
          </ac:spMkLst>
        </pc:spChg>
      </pc:sldChg>
      <pc:sldChg chg="modSp">
        <pc:chgData name="Angelelli Giulia" userId="S::giulia.angelelli@regione.emilia-romagna.it::d035babd-23ba-4e20-a052-06b2a0108453" providerId="AD" clId="Web-{ED297E3F-A27B-4046-9B1A-CF66085A0442}" dt="2026-01-28T16:41:43.721" v="222" actId="20577"/>
        <pc:sldMkLst>
          <pc:docMk/>
          <pc:sldMk cId="1226363444" sldId="347"/>
        </pc:sldMkLst>
        <pc:spChg chg="mod">
          <ac:chgData name="Angelelli Giulia" userId="S::giulia.angelelli@regione.emilia-romagna.it::d035babd-23ba-4e20-a052-06b2a0108453" providerId="AD" clId="Web-{ED297E3F-A27B-4046-9B1A-CF66085A0442}" dt="2026-01-28T16:41:43.721" v="222" actId="20577"/>
          <ac:spMkLst>
            <pc:docMk/>
            <pc:sldMk cId="1226363444" sldId="347"/>
            <ac:spMk id="4" creationId="{C6A07A61-E75D-879C-AB50-E821DD76F92B}"/>
          </ac:spMkLst>
        </pc:spChg>
      </pc:sldChg>
    </pc:docChg>
  </pc:docChgLst>
  <pc:docChgLst>
    <pc:chgData name="Angelelli Giulia" userId="d035babd-23ba-4e20-a052-06b2a0108453" providerId="ADAL" clId="{D1EB6C66-322E-42E8-86BB-51CBA019730F}"/>
    <pc:docChg chg="undo custSel modSld">
      <pc:chgData name="Angelelli Giulia" userId="d035babd-23ba-4e20-a052-06b2a0108453" providerId="ADAL" clId="{D1EB6C66-322E-42E8-86BB-51CBA019730F}" dt="2026-01-28T16:47:44.053" v="66" actId="1076"/>
      <pc:docMkLst>
        <pc:docMk/>
      </pc:docMkLst>
      <pc:sldChg chg="modSp mod">
        <pc:chgData name="Angelelli Giulia" userId="d035babd-23ba-4e20-a052-06b2a0108453" providerId="ADAL" clId="{D1EB6C66-322E-42E8-86BB-51CBA019730F}" dt="2026-01-28T16:46:33.500" v="47" actId="20577"/>
        <pc:sldMkLst>
          <pc:docMk/>
          <pc:sldMk cId="3551696819" sldId="343"/>
        </pc:sldMkLst>
        <pc:spChg chg="mod">
          <ac:chgData name="Angelelli Giulia" userId="d035babd-23ba-4e20-a052-06b2a0108453" providerId="ADAL" clId="{D1EB6C66-322E-42E8-86BB-51CBA019730F}" dt="2026-01-28T16:46:33.500" v="47" actId="20577"/>
          <ac:spMkLst>
            <pc:docMk/>
            <pc:sldMk cId="3551696819" sldId="343"/>
            <ac:spMk id="8" creationId="{64C7825E-3259-B892-9E4B-C42458143A3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02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702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C621FC0-D718-44C5-AFFF-AAFE81C64410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08982"/>
            <a:ext cx="2944283" cy="49701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6" y="9408982"/>
            <a:ext cx="2944283" cy="49701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8417F171-D2D7-41D7-B23D-BCA2FE86A4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5746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36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5788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3760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4722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5485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736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921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437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16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72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482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31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24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207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095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037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9BB35B9-9024-4216-ABBC-ED674DAB988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94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vvisocittadiniERS@regione.emilia-romagna.it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magine 8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6D97CA4D-31CE-81ED-9083-A9D6229DC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3"/>
            <a:ext cx="179205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96FB8067-9C44-51BC-17F3-05D77EE1E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7" name="Immagine 6" descr="Immagine che contiene cielo, nuvola, edificio, aria aperta&#10;&#10;Il contenuto generato dall'IA potrebbe non essere corretto.">
            <a:extLst>
              <a:ext uri="{FF2B5EF4-FFF2-40B4-BE49-F238E27FC236}">
                <a16:creationId xmlns:a16="http://schemas.microsoft.com/office/drawing/2014/main" id="{3C903FFE-61D9-0327-FC3E-58C3134BD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2" name="Bimbi al nido">
            <a:extLst>
              <a:ext uri="{FF2B5EF4-FFF2-40B4-BE49-F238E27FC236}">
                <a16:creationId xmlns:a16="http://schemas.microsoft.com/office/drawing/2014/main" id="{89271FE6-2AA2-0450-73CC-7F3B07E13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158" y="3137797"/>
            <a:ext cx="6444142" cy="110642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round/>
          </a:ln>
        </p:spPr>
        <p:txBody>
          <a:bodyPr vert="horz" wrap="square" lIns="180000" tIns="50800" rIns="50800" bIns="5080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kumimoji="0" lang="it-IT" altLang="it-IT" sz="3000" b="1" i="0" strike="noStrike" cap="none" normalizeH="0" baseline="0" dirty="0">
                <a:ln>
                  <a:noFill/>
                </a:ln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Avviso pubblico</a:t>
            </a:r>
            <a:r>
              <a:rPr kumimoji="0" lang="it-IT" altLang="it-IT" sz="3000" b="1" i="0" strike="noStrike" cap="none" normalizeH="0" baseline="0" dirty="0">
                <a:ln>
                  <a:noFill/>
                </a:ln>
                <a:solidFill>
                  <a:srgbClr val="C00000"/>
                </a:solidFill>
              </a:rPr>
              <a:t> </a:t>
            </a:r>
            <a:r>
              <a:rPr lang="it-IT" sz="3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rivolto ai cittadini </a:t>
            </a:r>
          </a:p>
          <a:p>
            <a:r>
              <a:rPr lang="it-IT" sz="3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 l’assegnazione degli alloggi ERS</a:t>
            </a:r>
            <a:endParaRPr lang="it-IT" altLang="it-IT" sz="30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Bimbi al nido">
            <a:extLst>
              <a:ext uri="{FF2B5EF4-FFF2-40B4-BE49-F238E27FC236}">
                <a16:creationId xmlns:a16="http://schemas.microsoft.com/office/drawing/2014/main" id="{8165E1A5-2E6C-4641-7842-951CAF98E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176" y="758301"/>
            <a:ext cx="8992816" cy="1514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1800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chemeClr val="tx2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Piano di interventi di recupero degli alloggi ERP sfitti,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chemeClr val="tx2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 rigenerazione e incremento del patrimonio ERP/ERS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chemeClr val="tx2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finanziato mediante accensione di mutuo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9CD97D9-3911-A70F-AB9C-707DBF7DC7D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6250" t="20135" r="37136" b="19962"/>
          <a:stretch>
            <a:fillRect/>
          </a:stretch>
        </p:blipFill>
        <p:spPr>
          <a:xfrm>
            <a:off x="11449050" y="106157"/>
            <a:ext cx="529590" cy="842628"/>
          </a:xfrm>
          <a:prstGeom prst="rect">
            <a:avLst/>
          </a:prstGeom>
        </p:spPr>
      </p:pic>
      <p:sp>
        <p:nvSpPr>
          <p:cNvPr id="9" name="Segnaposto piè di pagina 9">
            <a:extLst>
              <a:ext uri="{FF2B5EF4-FFF2-40B4-BE49-F238E27FC236}">
                <a16:creationId xmlns:a16="http://schemas.microsoft.com/office/drawing/2014/main" id="{045769F9-5AC8-8B0A-9941-B09A886B3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1460" y="6208212"/>
            <a:ext cx="4787180" cy="543632"/>
          </a:xfrm>
          <a:ln>
            <a:noFill/>
          </a:ln>
        </p:spPr>
        <p:txBody>
          <a:bodyPr/>
          <a:lstStyle/>
          <a:p>
            <a:pPr algn="r"/>
            <a:r>
              <a:rPr lang="it-IT" sz="900">
                <a:solidFill>
                  <a:schemeClr val="tx2"/>
                </a:solidFill>
              </a:rPr>
              <a:t>DIREZIONE GENERALE CURA DEL TERRITORIO E DELL'AMBIENTE </a:t>
            </a:r>
          </a:p>
          <a:p>
            <a:pPr algn="r"/>
            <a:r>
              <a:rPr lang="it-IT" sz="900">
                <a:solidFill>
                  <a:schemeClr val="tx2"/>
                </a:solidFill>
              </a:rPr>
              <a:t>SETTORE GOVERNO E QUALITÀ DEL TERRITORIO</a:t>
            </a:r>
          </a:p>
          <a:p>
            <a:pPr algn="r"/>
            <a:r>
              <a:rPr lang="it-IT" sz="900">
                <a:solidFill>
                  <a:schemeClr val="tx2"/>
                </a:solidFill>
              </a:rPr>
              <a:t> </a:t>
            </a:r>
            <a:r>
              <a:rPr lang="it-IT" sz="900" b="1"/>
              <a:t>AREA POLITICHE PER L’ABITARE </a:t>
            </a:r>
          </a:p>
        </p:txBody>
      </p:sp>
      <p:sp>
        <p:nvSpPr>
          <p:cNvPr id="4" name="Bimbi al nido">
            <a:extLst>
              <a:ext uri="{FF2B5EF4-FFF2-40B4-BE49-F238E27FC236}">
                <a16:creationId xmlns:a16="http://schemas.microsoft.com/office/drawing/2014/main" id="{CCEC439F-2DD8-1DE2-9AE0-E0D2BA6B0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8738" y="4598725"/>
            <a:ext cx="2184562" cy="70900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round/>
          </a:ln>
        </p:spPr>
        <p:txBody>
          <a:bodyPr vert="horz" wrap="square" lIns="180000" tIns="50800" rIns="50800" bIns="5080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it-IT" altLang="it-IT" sz="20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D.G.R. 128/2026</a:t>
            </a:r>
            <a:endParaRPr lang="it-IT" altLang="it-IT" sz="2000" dirty="0">
              <a:solidFill>
                <a:srgbClr val="C00000"/>
              </a:solidFill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073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A355D5-7648-4065-C060-C2176ECE7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3D4C9A-675D-EDFC-CC00-18DC10AD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0738"/>
            <a:ext cx="12192000" cy="830996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800" b="1" dirty="0">
                <a:solidFill>
                  <a:srgbClr val="C00000"/>
                </a:solidFill>
                <a:effectLst/>
                <a:latin typeface="+mn-lt"/>
              </a:rPr>
              <a:t> Requisiti per la candidatura agli alloggi ERS</a:t>
            </a:r>
            <a:br>
              <a:rPr lang="it-IT" sz="2800" b="1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it-IT" sz="1400" b="1" u="sng" dirty="0">
                <a:solidFill>
                  <a:srgbClr val="C00000"/>
                </a:solidFill>
                <a:effectLst/>
                <a:latin typeface="+mn-lt"/>
              </a:rPr>
              <a:t>da possedere al momento della domanda e dell’assegnazione dell’alloggio</a:t>
            </a:r>
            <a:endParaRPr lang="it-IT" sz="1400" b="1" u="sng" dirty="0">
              <a:ln>
                <a:solidFill>
                  <a:prstClr val="white">
                    <a:lumMod val="75000"/>
                    <a:lumOff val="25000"/>
                    <a:alpha val="10000"/>
                  </a:prstClr>
                </a:solidFill>
              </a:ln>
              <a:solidFill>
                <a:srgbClr val="C00000"/>
              </a:solidFill>
              <a:effectLst/>
              <a:latin typeface="+mn-lt"/>
              <a:ea typeface="Roboto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64EEE9B-6DA7-A0DE-6B88-3DEF715D00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250" t="20135" r="37136" b="19962"/>
          <a:stretch>
            <a:fillRect/>
          </a:stretch>
        </p:blipFill>
        <p:spPr>
          <a:xfrm>
            <a:off x="11449050" y="106157"/>
            <a:ext cx="529590" cy="84262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8461289-11B9-A349-CD80-E86562D2611E}"/>
              </a:ext>
            </a:extLst>
          </p:cNvPr>
          <p:cNvSpPr txBox="1"/>
          <p:nvPr/>
        </p:nvSpPr>
        <p:spPr>
          <a:xfrm>
            <a:off x="898207" y="1215615"/>
            <a:ext cx="10395585" cy="5311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65100" lvl="1" algn="just" fontAlgn="base">
              <a:lnSpc>
                <a:spcPct val="103000"/>
              </a:lnSpc>
              <a:spcAft>
                <a:spcPts val="15"/>
              </a:spcAft>
              <a:buClr>
                <a:srgbClr val="000000"/>
              </a:buClr>
              <a:buSzPts val="1200"/>
              <a:tabLst>
                <a:tab pos="361950" algn="l"/>
              </a:tabLst>
            </a:pPr>
            <a:r>
              <a:rPr lang="it-IT" sz="1500" kern="100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it-IT" sz="1500" b="1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cittadinanza italiana</a:t>
            </a: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 o di uno </a:t>
            </a:r>
            <a:r>
              <a:rPr lang="it-IT" sz="1500" b="1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Stato appartenente all’Unione Europea </a:t>
            </a: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oppure </a:t>
            </a:r>
            <a:r>
              <a:rPr lang="it-IT" sz="1500" b="1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cittadinanza extra Unione Europea</a:t>
            </a: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, purché in regola con la normativa sull’immigrazione. </a:t>
            </a:r>
          </a:p>
          <a:p>
            <a:pPr marR="165100" lvl="0" algn="just" fontAlgn="base">
              <a:lnSpc>
                <a:spcPct val="103000"/>
              </a:lnSpc>
              <a:spcAft>
                <a:spcPts val="15"/>
              </a:spcAft>
              <a:buClr>
                <a:srgbClr val="000000"/>
              </a:buClr>
              <a:buSzPts val="1200"/>
            </a:pPr>
            <a:endParaRPr lang="it-IT" sz="1500" kern="100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165100" lvl="0" algn="just" fontAlgn="base">
              <a:lnSpc>
                <a:spcPct val="103000"/>
              </a:lnSpc>
              <a:spcAft>
                <a:spcPts val="15"/>
              </a:spcAft>
              <a:buClr>
                <a:srgbClr val="000000"/>
              </a:buClr>
              <a:buSzPts val="1200"/>
              <a:tabLst>
                <a:tab pos="361950" algn="l"/>
              </a:tabLst>
            </a:pP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b) 1. </a:t>
            </a:r>
            <a:r>
              <a:rPr lang="it-IT" sz="1500" b="1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residenza </a:t>
            </a: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nel territorio regionale </a:t>
            </a:r>
            <a:r>
              <a:rPr lang="it-IT" sz="1500" b="1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e attività lavorativa </a:t>
            </a: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subordinata/autonoma ovvero trattamento pensionistico;</a:t>
            </a:r>
          </a:p>
          <a:p>
            <a:pPr marL="178435" marR="165100" algn="just">
              <a:lnSpc>
                <a:spcPct val="103000"/>
              </a:lnSpc>
              <a:spcAft>
                <a:spcPts val="15"/>
              </a:spcAft>
              <a:buNone/>
            </a:pPr>
            <a:r>
              <a:rPr lang="it-IT" sz="1500" i="1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	ovvero</a:t>
            </a:r>
            <a:endParaRPr lang="it-IT" sz="1500" i="1" kern="100" dirty="0">
              <a:solidFill>
                <a:schemeClr val="tx1">
                  <a:lumMod val="65000"/>
                  <a:lumOff val="35000"/>
                </a:schemeClr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165100" algn="just">
              <a:lnSpc>
                <a:spcPct val="103000"/>
              </a:lnSpc>
              <a:spcAft>
                <a:spcPts val="15"/>
              </a:spcAft>
              <a:buNone/>
              <a:tabLst>
                <a:tab pos="0" algn="l"/>
              </a:tabLst>
            </a:pPr>
            <a:r>
              <a:rPr lang="it-IT" sz="1500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b) </a:t>
            </a:r>
            <a:r>
              <a:rPr lang="it-IT" sz="15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it-IT" sz="1500" b="1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residenza nel territorio nazionale e attività lavorativa </a:t>
            </a:r>
            <a:r>
              <a:rPr lang="it-IT" sz="15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subordinata/autonoma con sede in Regione Emilia-Romagna;</a:t>
            </a:r>
          </a:p>
          <a:p>
            <a:pPr marL="0" marR="165100" lvl="1" algn="just">
              <a:lnSpc>
                <a:spcPct val="103000"/>
              </a:lnSpc>
              <a:spcAft>
                <a:spcPts val="15"/>
              </a:spcAft>
            </a:pPr>
            <a:endParaRPr lang="it-IT" sz="1500" kern="100" dirty="0">
              <a:solidFill>
                <a:schemeClr val="tx1">
                  <a:lumMod val="65000"/>
                  <a:lumOff val="35000"/>
                </a:schemeClr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165100" lvl="1" algn="just">
              <a:lnSpc>
                <a:spcPct val="103000"/>
              </a:lnSpc>
              <a:spcAft>
                <a:spcPts val="15"/>
              </a:spcAft>
            </a:pP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c) </a:t>
            </a: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maggiore età;</a:t>
            </a:r>
          </a:p>
          <a:p>
            <a:pPr marL="0" marR="165100" lvl="1" algn="just">
              <a:lnSpc>
                <a:spcPct val="103000"/>
              </a:lnSpc>
              <a:spcAft>
                <a:spcPts val="15"/>
              </a:spcAft>
            </a:pPr>
            <a:endParaRPr lang="it-IT" sz="1500" u="none" strike="noStrike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165100" algn="just">
              <a:lnSpc>
                <a:spcPct val="103000"/>
              </a:lnSpc>
              <a:spcAft>
                <a:spcPts val="15"/>
              </a:spcAft>
              <a:tabLst>
                <a:tab pos="361950" algn="l"/>
              </a:tabLst>
            </a:pP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it-IT" sz="1500" b="1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ISEE ordinario o corrente </a:t>
            </a: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in corso di validità alla data di presentazione della candidatura relativo all’intero nucleo anagrafico, </a:t>
            </a:r>
            <a:r>
              <a:rPr lang="it-IT" sz="1500" b="1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non inferiore a 8.000,00 € e non superiore a 35.000,00 €</a:t>
            </a: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R="165100" algn="just">
              <a:lnSpc>
                <a:spcPct val="103000"/>
              </a:lnSpc>
              <a:spcAft>
                <a:spcPts val="15"/>
              </a:spcAft>
              <a:tabLst>
                <a:tab pos="361950" algn="l"/>
              </a:tabLst>
            </a:pPr>
            <a:endParaRPr lang="it-IT" sz="1500" u="none" strike="noStrike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165100" lvl="0" algn="just" fontAlgn="base">
              <a:lnSpc>
                <a:spcPct val="103000"/>
              </a:lnSpc>
              <a:spcAft>
                <a:spcPts val="15"/>
              </a:spcAft>
              <a:buClr>
                <a:srgbClr val="000000"/>
              </a:buClr>
              <a:buSzPts val="1200"/>
            </a:pP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it-IT" sz="1500" b="1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somma dei redditi dei componenti del nucleo che occuperà l’alloggio non inferiore a 16.000,00 €</a:t>
            </a: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R="165100" lvl="0" algn="just" fontAlgn="base">
              <a:lnSpc>
                <a:spcPct val="103000"/>
              </a:lnSpc>
              <a:spcAft>
                <a:spcPts val="15"/>
              </a:spcAft>
              <a:buClr>
                <a:srgbClr val="000000"/>
              </a:buClr>
              <a:buSzPts val="1200"/>
            </a:pP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f) non essere stato sfrattato per morosità negli ultimi 2 anni;</a:t>
            </a:r>
          </a:p>
          <a:p>
            <a:pPr marR="165100" lvl="0" algn="just" fontAlgn="base">
              <a:lnSpc>
                <a:spcPct val="103000"/>
              </a:lnSpc>
              <a:spcAft>
                <a:spcPts val="15"/>
              </a:spcAft>
              <a:buClr>
                <a:srgbClr val="000000"/>
              </a:buClr>
              <a:buSzPts val="1200"/>
            </a:pPr>
            <a:endParaRPr lang="it-IT" sz="1500" u="none" strike="noStrike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165100" lvl="0" algn="just" fontAlgn="base">
              <a:lnSpc>
                <a:spcPct val="103000"/>
              </a:lnSpc>
              <a:spcAft>
                <a:spcPts val="15"/>
              </a:spcAft>
              <a:buClr>
                <a:srgbClr val="000000"/>
              </a:buClr>
              <a:buSzPts val="1200"/>
            </a:pPr>
            <a:r>
              <a:rPr lang="it-IT" sz="1500" kern="100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g) </a:t>
            </a: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non avere occupato abusivamente alloggi o immobili non residenziali, pubblici o privati, negli ultimi 2 anni;</a:t>
            </a:r>
          </a:p>
          <a:p>
            <a:pPr marR="165100" lvl="0" algn="just" fontAlgn="base">
              <a:lnSpc>
                <a:spcPct val="103000"/>
              </a:lnSpc>
              <a:spcAft>
                <a:spcPts val="15"/>
              </a:spcAft>
              <a:buClr>
                <a:srgbClr val="000000"/>
              </a:buClr>
              <a:buSzPts val="1200"/>
            </a:pPr>
            <a:endParaRPr lang="it-IT" sz="1500" u="none" strike="noStrike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165100" lvl="0" algn="just" fontAlgn="base">
              <a:lnSpc>
                <a:spcPct val="103000"/>
              </a:lnSpc>
              <a:spcAft>
                <a:spcPts val="15"/>
              </a:spcAft>
              <a:buClr>
                <a:srgbClr val="000000"/>
              </a:buClr>
              <a:buSzPts val="1200"/>
            </a:pP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h) non aver ricevuto in precedenza un contributo pubblico per l’acquisto di un alloggio;</a:t>
            </a:r>
          </a:p>
          <a:p>
            <a:pPr marR="165100" lvl="0" algn="just" fontAlgn="base">
              <a:lnSpc>
                <a:spcPct val="103000"/>
              </a:lnSpc>
              <a:spcAft>
                <a:spcPts val="15"/>
              </a:spcAft>
              <a:buClr>
                <a:srgbClr val="000000"/>
              </a:buClr>
              <a:buSzPts val="1200"/>
            </a:pPr>
            <a:endParaRPr lang="it-IT" sz="1500" u="none" strike="noStrike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165735" lvl="0" algn="just" fontAlgn="base">
              <a:lnSpc>
                <a:spcPct val="103000"/>
              </a:lnSpc>
              <a:spcAft>
                <a:spcPts val="800"/>
              </a:spcAft>
              <a:buClr>
                <a:srgbClr val="000000"/>
              </a:buClr>
              <a:buSzPts val="1200"/>
            </a:pP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i) non essere titolari, con riferimento a tutti i componenti del nucleo anagrafico, di una quota superiore al 50% del diritto di proprietà, usufrutto, uso e abitazione sul medesimo alloggio ubicato nel territorio regionale</a:t>
            </a:r>
            <a:endParaRPr lang="it-IT" sz="1500" kern="100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000000"/>
                </a:solidFill>
              </a:u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956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06DF39-2DF7-AAD5-0128-0849942F4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piè di pagina 9">
            <a:extLst>
              <a:ext uri="{FF2B5EF4-FFF2-40B4-BE49-F238E27FC236}">
                <a16:creationId xmlns:a16="http://schemas.microsoft.com/office/drawing/2014/main" id="{5F613383-8CB8-8CB2-AEB8-564FE196B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97484" y="6595972"/>
            <a:ext cx="7094516" cy="262028"/>
          </a:xfrm>
          <a:ln>
            <a:noFill/>
          </a:ln>
        </p:spPr>
        <p:txBody>
          <a:bodyPr/>
          <a:lstStyle/>
          <a:p>
            <a:r>
              <a:rPr lang="it-IT" sz="800" dirty="0">
                <a:solidFill>
                  <a:schemeClr val="tx2"/>
                </a:solidFill>
              </a:rPr>
              <a:t>DIREZIONE GENERALE CURA DEL TERRITORIO E DELL'AMBIENTE | SETTORE GOVERNO E QUALITÀ DEL TERRITORIO | </a:t>
            </a:r>
            <a:r>
              <a:rPr lang="it-IT" sz="800" b="1" dirty="0"/>
              <a:t>AREA POLITICHE PER L’ABITARE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3838C55-6319-D12D-3828-2DFC0514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4914"/>
            <a:ext cx="12192000" cy="830996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800" b="1" dirty="0">
                <a:solidFill>
                  <a:srgbClr val="C00000"/>
                </a:solidFill>
                <a:effectLst/>
                <a:latin typeface="+mn-lt"/>
              </a:rPr>
              <a:t> Contenuti e modalità per la candidatura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827AEB7-B417-4B84-33A7-17260A66A3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250" t="20135" r="37136" b="19962"/>
          <a:stretch>
            <a:fillRect/>
          </a:stretch>
        </p:blipFill>
        <p:spPr>
          <a:xfrm>
            <a:off x="11449050" y="106157"/>
            <a:ext cx="529590" cy="84262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77EE042-F327-A380-C99A-75CAB10E43B2}"/>
              </a:ext>
            </a:extLst>
          </p:cNvPr>
          <p:cNvSpPr txBox="1"/>
          <p:nvPr/>
        </p:nvSpPr>
        <p:spPr>
          <a:xfrm>
            <a:off x="1076325" y="1494667"/>
            <a:ext cx="10039350" cy="3475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6350"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it-IT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La candidatura permette ai cittadini in possesso dei requisiti richiesti di manifestare il proprio interesse alla locazione di un </a:t>
            </a:r>
            <a:r>
              <a:rPr lang="it-IT" b="1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alloggio ERS </a:t>
            </a:r>
            <a:r>
              <a:rPr lang="it-IT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ristrutturato in </a:t>
            </a:r>
            <a:r>
              <a:rPr lang="it-IT" b="1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locazione a canone calmierato</a:t>
            </a:r>
            <a:r>
              <a:rPr lang="it-IT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, localizzato in uno dei Comuni partecipanti alla misura</a:t>
            </a:r>
            <a:endParaRPr lang="it-IT" kern="100" dirty="0">
              <a:solidFill>
                <a:schemeClr val="tx1">
                  <a:lumMod val="65000"/>
                  <a:lumOff val="35000"/>
                </a:schemeClr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-6350"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it-IT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La candidatura può essere presentata </a:t>
            </a:r>
            <a:r>
              <a:rPr lang="it-IT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esclusivamente attraverso il </a:t>
            </a:r>
            <a:r>
              <a:rPr lang="it-IT" sz="18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modulo online</a:t>
            </a:r>
            <a:r>
              <a:rPr lang="it-IT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a partire dalle ore 12:00 del </a:t>
            </a:r>
            <a:r>
              <a:rPr lang="it-IT" sz="18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26 FEBBRAIO 2026 </a:t>
            </a:r>
            <a:r>
              <a:rPr lang="it-IT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fino alle ore 12:00 </a:t>
            </a:r>
            <a:r>
              <a:rPr lang="it-IT" sz="18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del 6 MAGGIO 2026</a:t>
            </a:r>
            <a:r>
              <a:rPr lang="it-IT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disponibile alla pagina web dedicata </a:t>
            </a:r>
          </a:p>
          <a:p>
            <a:pPr indent="-6350"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it-IT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Nella candidatura è possibile esprimere fino a </a:t>
            </a:r>
            <a:r>
              <a:rPr lang="it-IT" b="1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5 preferenze </a:t>
            </a:r>
            <a:r>
              <a:rPr lang="it-IT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tra i Comuni indicati nella Tabella 1 dell’Avviso</a:t>
            </a:r>
          </a:p>
          <a:p>
            <a:pPr indent="-6350"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it-IT" b="1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E’ vietato presentare più candidature da parte di più componenti dello stesso nucleo anagrafico</a:t>
            </a:r>
            <a:endParaRPr lang="it-IT" b="1" kern="0" dirty="0">
              <a:solidFill>
                <a:schemeClr val="tx1">
                  <a:lumMod val="65000"/>
                  <a:lumOff val="35000"/>
                </a:schemeClr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443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3DB2CF-C638-DD47-93C2-A3A180F5E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piè di pagina 9">
            <a:extLst>
              <a:ext uri="{FF2B5EF4-FFF2-40B4-BE49-F238E27FC236}">
                <a16:creationId xmlns:a16="http://schemas.microsoft.com/office/drawing/2014/main" id="{37462368-E191-DD3E-5F71-3E227102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97484" y="6595972"/>
            <a:ext cx="7094516" cy="262028"/>
          </a:xfrm>
          <a:ln>
            <a:noFill/>
          </a:ln>
        </p:spPr>
        <p:txBody>
          <a:bodyPr/>
          <a:lstStyle/>
          <a:p>
            <a:r>
              <a:rPr lang="it-IT" sz="800" dirty="0">
                <a:solidFill>
                  <a:schemeClr val="tx2"/>
                </a:solidFill>
              </a:rPr>
              <a:t>DIREZIONE GENERALE CURA DEL TERRITORIO E DELL'AMBIENTE | SETTORE GOVERNO E QUALITÀ DEL TERRITORIO | </a:t>
            </a:r>
            <a:r>
              <a:rPr lang="it-IT" sz="800" b="1" dirty="0"/>
              <a:t>AREA POLITICHE PER L’ABITARE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1064B16-86B4-FB4D-1995-1915FC57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4914"/>
            <a:ext cx="12192000" cy="830996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800" b="1" dirty="0">
                <a:solidFill>
                  <a:srgbClr val="ED9933"/>
                </a:solidFill>
                <a:effectLst/>
                <a:latin typeface="+mn-lt"/>
              </a:rPr>
              <a:t> </a:t>
            </a:r>
            <a:r>
              <a:rPr lang="it-IT" sz="2800" b="1" dirty="0">
                <a:solidFill>
                  <a:srgbClr val="C00000"/>
                </a:solidFill>
                <a:effectLst/>
                <a:latin typeface="+mn-lt"/>
              </a:rPr>
              <a:t>Modalità di assegnazione degli alloggi ERS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4933773-B742-6D73-459C-2970CD45EF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250" t="20135" r="37136" b="19962"/>
          <a:stretch>
            <a:fillRect/>
          </a:stretch>
        </p:blipFill>
        <p:spPr>
          <a:xfrm>
            <a:off x="11449050" y="106157"/>
            <a:ext cx="529590" cy="842628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C2C78C3-800D-2028-FBB7-A65E664AA766}"/>
              </a:ext>
            </a:extLst>
          </p:cNvPr>
          <p:cNvSpPr txBox="1"/>
          <p:nvPr/>
        </p:nvSpPr>
        <p:spPr>
          <a:xfrm>
            <a:off x="878681" y="1380054"/>
            <a:ext cx="10434637" cy="323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SzPts val="1200"/>
            </a:pPr>
            <a:r>
              <a:rPr lang="it-IT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Acer e i Comuni proprietari degli alloggi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provvederanno </a:t>
            </a:r>
            <a:r>
              <a:rPr lang="it-IT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a: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SzPts val="1200"/>
            </a:pPr>
            <a:endParaRPr lang="it-IT" sz="1800" kern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Arial" panose="020B0604020202020204" pitchFamily="34" charset="0"/>
              <a:buChar char="•"/>
            </a:pPr>
            <a:r>
              <a:rPr lang="it-IT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approvare il </a:t>
            </a:r>
            <a:r>
              <a:rPr lang="it-IT" sz="18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Regolamento </a:t>
            </a:r>
            <a:r>
              <a:rPr lang="it-IT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 l’assegnazione degli alloggi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Arial" panose="020B0604020202020204" pitchFamily="34" charset="0"/>
              <a:buChar char="•"/>
            </a:pP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it-IT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eterminare la </a:t>
            </a:r>
            <a:r>
              <a:rPr lang="it-IT" sz="18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graduatoria</a:t>
            </a:r>
            <a:r>
              <a:rPr lang="it-IT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dei richiedenti secondo il Regolamento 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Arial" panose="020B0604020202020204" pitchFamily="34" charset="0"/>
              <a:buChar char="•"/>
            </a:pP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verificare le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condizioni per a</a:t>
            </a:r>
            <a:r>
              <a:rPr lang="it-IT" sz="18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ssegnare </a:t>
            </a:r>
            <a:r>
              <a:rPr lang="it-IT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locazione l’alloggio ERS al richiedente 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Arial" panose="020B0604020202020204" pitchFamily="34" charset="0"/>
              <a:buChar char="•"/>
            </a:pP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</a:t>
            </a:r>
            <a:r>
              <a:rPr lang="it-IT" sz="18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estione e monitoraggio </a:t>
            </a:r>
            <a:r>
              <a:rPr lang="it-IT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delle locazioni degli alloggi ERS</a:t>
            </a: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EA5FF4DB-C55B-87C0-26A2-2FFB0F15FF9D}"/>
              </a:ext>
            </a:extLst>
          </p:cNvPr>
          <p:cNvSpPr/>
          <p:nvPr/>
        </p:nvSpPr>
        <p:spPr>
          <a:xfrm rot="5400000">
            <a:off x="9598818" y="3386756"/>
            <a:ext cx="2162176" cy="300037"/>
          </a:xfrm>
          <a:prstGeom prst="rightArrow">
            <a:avLst>
              <a:gd name="adj1" fmla="val 50000"/>
              <a:gd name="adj2" fmla="val 5720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CA78EDB-5880-99E0-9868-9DB6976EC77E}"/>
              </a:ext>
            </a:extLst>
          </p:cNvPr>
          <p:cNvSpPr txBox="1"/>
          <p:nvPr/>
        </p:nvSpPr>
        <p:spPr>
          <a:xfrm>
            <a:off x="0" y="5477946"/>
            <a:ext cx="12192000" cy="355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it-IT" sz="1600" kern="100" dirty="0">
                <a:solidFill>
                  <a:srgbClr val="595959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Il fase di assegnazione  </a:t>
            </a:r>
            <a:r>
              <a:rPr lang="it-IT" sz="1600" kern="100" dirty="0">
                <a:solidFill>
                  <a:srgbClr val="595959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il cittadino può esprimere </a:t>
            </a:r>
            <a:r>
              <a:rPr lang="it-IT" sz="1600" b="1" kern="100" dirty="0">
                <a:solidFill>
                  <a:srgbClr val="595959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un solo diniego motivato </a:t>
            </a:r>
            <a:endParaRPr lang="it-IT" sz="11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07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DF21DC-7373-AAEC-30AB-30AB5D803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64C7825E-3259-B892-9E4B-C42458143A32}"/>
              </a:ext>
            </a:extLst>
          </p:cNvPr>
          <p:cNvSpPr txBox="1"/>
          <p:nvPr/>
        </p:nvSpPr>
        <p:spPr>
          <a:xfrm>
            <a:off x="731513" y="1461268"/>
            <a:ext cx="10982332" cy="30162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6830" indent="0">
              <a:buNone/>
            </a:pP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94030" indent="-457200" algn="just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rapporto tra canone e reddito familiare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netto</a:t>
            </a:r>
            <a:r>
              <a:rPr lang="it-IT" sz="2000" baseline="30000" dirty="0">
                <a:solidFill>
                  <a:srgbClr val="C00000"/>
                </a:solidFill>
              </a:rPr>
              <a:t>*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≤ 20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 (indice di solvibilità)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ea typeface="Roboto"/>
              <a:cs typeface="Roboto"/>
            </a:endParaRPr>
          </a:p>
          <a:p>
            <a:pPr marL="494030" indent="-457200" algn="just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verifica dell’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adeguatezza dimensionale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dell’alloggio rispetto al numero di componenti (Decreto ministeriale Sanità 5 luglio 1975) </a:t>
            </a:r>
          </a:p>
          <a:p>
            <a:pPr marL="494030" indent="-457200" algn="just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verifica dell’adeguatezza dell’alloggio e delle parti comuni rispetto a bisogni specifici certificati (es. disabilità)</a:t>
            </a:r>
          </a:p>
          <a:p>
            <a:pPr marL="494030" indent="-457200" algn="just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trasferimento della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residenza anagrafica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nell’alloggio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entro 90 giorni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dalla firma del contratto di locazione</a:t>
            </a:r>
            <a:endParaRPr lang="it-IT" sz="2000" dirty="0">
              <a:solidFill>
                <a:srgbClr val="C00000"/>
              </a:solidFill>
              <a:ea typeface="Roboto"/>
              <a:cs typeface="Roboto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7595284-0273-8B11-6AA0-F66837658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5922"/>
            <a:ext cx="12192000" cy="1125346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800" b="1" dirty="0">
                <a:solidFill>
                  <a:srgbClr val="C00000"/>
                </a:solidFill>
                <a:effectLst/>
                <a:latin typeface="+mn-lt"/>
              </a:rPr>
              <a:t>Condizioni di assegnazione dell’alloggio ERS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01719F0-D004-710D-8D13-4EE939E8631A}"/>
              </a:ext>
            </a:extLst>
          </p:cNvPr>
          <p:cNvSpPr txBox="1"/>
          <p:nvPr/>
        </p:nvSpPr>
        <p:spPr>
          <a:xfrm>
            <a:off x="731513" y="5433547"/>
            <a:ext cx="10736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600" b="1" dirty="0">
                <a:solidFill>
                  <a:srgbClr val="C00000"/>
                </a:solidFill>
              </a:rPr>
              <a:t>* 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il reddito familiare netto si intende la somma dei redditi dei componenti del nucleo familiare assegnatario dell’alloggio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558C738-4677-4109-E40C-82FD780655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250" t="20135" r="37136" b="19962"/>
          <a:stretch>
            <a:fillRect/>
          </a:stretch>
        </p:blipFill>
        <p:spPr>
          <a:xfrm>
            <a:off x="11449050" y="106157"/>
            <a:ext cx="529590" cy="84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96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DF38D1-CA96-C995-744C-31A032CBE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piè di pagina 9">
            <a:extLst>
              <a:ext uri="{FF2B5EF4-FFF2-40B4-BE49-F238E27FC236}">
                <a16:creationId xmlns:a16="http://schemas.microsoft.com/office/drawing/2014/main" id="{B6950EF7-B606-D104-DB9F-CA6B0C6C5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97484" y="6595972"/>
            <a:ext cx="7094516" cy="262028"/>
          </a:xfrm>
          <a:ln>
            <a:noFill/>
          </a:ln>
        </p:spPr>
        <p:txBody>
          <a:bodyPr/>
          <a:lstStyle/>
          <a:p>
            <a:r>
              <a:rPr lang="it-IT" sz="800" dirty="0">
                <a:solidFill>
                  <a:schemeClr val="tx2"/>
                </a:solidFill>
              </a:rPr>
              <a:t>DIREZIONE GENERALE CURA DEL TERRITORIO E DELL'AMBIENTE | SETTORE GOVERNO E QUALITÀ DEL TERRITORIO | </a:t>
            </a:r>
            <a:r>
              <a:rPr lang="it-IT" sz="800" b="1" dirty="0"/>
              <a:t>AREA POLITICHE PER L’ABITARE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6CEE6F4-853D-17AF-649D-1985E830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4914"/>
            <a:ext cx="12192000" cy="830996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800" b="1" dirty="0">
                <a:solidFill>
                  <a:srgbClr val="ED9933"/>
                </a:solidFill>
                <a:effectLst/>
                <a:latin typeface="+mn-lt"/>
              </a:rPr>
              <a:t> </a:t>
            </a:r>
            <a:r>
              <a:rPr lang="it-IT" sz="2800" b="1" dirty="0">
                <a:solidFill>
                  <a:srgbClr val="C00000"/>
                </a:solidFill>
                <a:effectLst/>
                <a:latin typeface="+mn-lt"/>
              </a:rPr>
              <a:t>Caratteristiche del contratto di locazione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6A07A61-E75D-879C-AB50-E821DD76F92B}"/>
              </a:ext>
            </a:extLst>
          </p:cNvPr>
          <p:cNvSpPr txBox="1"/>
          <p:nvPr/>
        </p:nvSpPr>
        <p:spPr>
          <a:xfrm>
            <a:off x="1094678" y="1642434"/>
            <a:ext cx="10002644" cy="40934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Contratto a </a:t>
            </a: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canone calmierato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inferiore rispetto ai valori di mercato</a:t>
            </a:r>
          </a:p>
          <a:p>
            <a:pPr defTabSz="914400" eaLnBrk="0" fontAlgn="base" hangingPunct="0">
              <a:spcBef>
                <a:spcPts val="600"/>
              </a:spcBef>
              <a:spcAft>
                <a:spcPts val="600"/>
              </a:spcAft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Durata minima: </a:t>
            </a: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 + 2 anni  caparra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confirmatoria di </a:t>
            </a: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mensilità 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 della firma del contratto di locazione che si trasforma in deposito cauzionale</a:t>
            </a:r>
          </a:p>
          <a:p>
            <a:pPr defTabSz="914400" eaLnBrk="0" fontAlgn="base" hangingPunct="0">
              <a:spcBef>
                <a:spcPts val="600"/>
              </a:spcBef>
              <a:spcAft>
                <a:spcPts val="600"/>
              </a:spcAft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ea typeface="Roboto"/>
              <a:cs typeface="Roboto"/>
            </a:endParaRPr>
          </a:p>
          <a:p>
            <a:pPr marL="342900" lvl="0" indent="-342900"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Aggiornamento annuale del canone di locazione al 75% basata sull’indice FOI</a:t>
            </a:r>
          </a:p>
          <a:p>
            <a:pPr marL="342900" lvl="0" indent="-342900"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Possibilità di recesso </a:t>
            </a: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preavviso di almeno 6 mesi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0" defTabSz="914400" eaLnBrk="0" fontAlgn="base" hangingPunct="0">
              <a:spcBef>
                <a:spcPts val="600"/>
              </a:spcBef>
              <a:spcAft>
                <a:spcPts val="600"/>
              </a:spcAft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ea typeface="Roboto"/>
              <a:cs typeface="Roboto"/>
            </a:endParaRPr>
          </a:p>
          <a:p>
            <a:pPr algn="just" defTabSz="91440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 contratto di locazione è </a:t>
            </a: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sottoscritto entro la data di fine lavori 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dell’alloggio ERS</a:t>
            </a: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ea typeface="Roboto"/>
              <a:cs typeface="Roboto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85A9B38-21DB-0702-CACB-ACD50DB7BB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250" t="20135" r="37136" b="19962"/>
          <a:stretch>
            <a:fillRect/>
          </a:stretch>
        </p:blipFill>
        <p:spPr>
          <a:xfrm>
            <a:off x="11449050" y="106157"/>
            <a:ext cx="529590" cy="84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63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26ACD0-2431-4B54-D5F0-21758D6C7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piè di pagina 9">
            <a:extLst>
              <a:ext uri="{FF2B5EF4-FFF2-40B4-BE49-F238E27FC236}">
                <a16:creationId xmlns:a16="http://schemas.microsoft.com/office/drawing/2014/main" id="{A96D7425-C0C7-8BDF-4007-47E971ED2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97484" y="6595972"/>
            <a:ext cx="7094516" cy="262028"/>
          </a:xfrm>
          <a:ln>
            <a:noFill/>
          </a:ln>
        </p:spPr>
        <p:txBody>
          <a:bodyPr/>
          <a:lstStyle/>
          <a:p>
            <a:r>
              <a:rPr lang="it-IT" sz="800" dirty="0">
                <a:solidFill>
                  <a:schemeClr val="tx2"/>
                </a:solidFill>
              </a:rPr>
              <a:t>DIREZIONE GENERALE CURA DEL TERRITORIO E DELL'AMBIENTE | SETTORE GOVERNO E QUALITÀ DEL TERRITORIO | </a:t>
            </a:r>
            <a:r>
              <a:rPr lang="it-IT" sz="800" b="1" dirty="0"/>
              <a:t>AREA POLITICHE PER L’ABITARE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7A4387-B37A-E043-DD1B-E0836E3AEDCC}"/>
              </a:ext>
            </a:extLst>
          </p:cNvPr>
          <p:cNvSpPr txBox="1"/>
          <p:nvPr/>
        </p:nvSpPr>
        <p:spPr>
          <a:xfrm>
            <a:off x="1094678" y="1690059"/>
            <a:ext cx="10002644" cy="16619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91440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eventuali informazioni o chiarimenti relativi all’Avviso è possibile scrivere a:</a:t>
            </a:r>
          </a:p>
          <a:p>
            <a:pPr algn="ctr" defTabSz="914400" eaLnBrk="0" fontAlgn="base" hangingPunct="0">
              <a:spcBef>
                <a:spcPts val="600"/>
              </a:spcBef>
              <a:spcAft>
                <a:spcPts val="600"/>
              </a:spcAft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defTabSz="91440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it-IT" b="1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avvisocittadiniERS@regione.emilia-romagna.it</a:t>
            </a:r>
            <a:endParaRPr lang="it-IT" b="1" dirty="0">
              <a:solidFill>
                <a:srgbClr val="C00000"/>
              </a:solidFill>
            </a:endParaRPr>
          </a:p>
          <a:p>
            <a:pPr defTabSz="914400" eaLnBrk="0" fontAlgn="base" hangingPunct="0">
              <a:spcBef>
                <a:spcPts val="600"/>
              </a:spcBef>
              <a:spcAft>
                <a:spcPts val="600"/>
              </a:spcAft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6D80804-EEEC-459C-3AE7-E8E9DDFC30E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250" t="20135" r="37136" b="19962"/>
          <a:stretch>
            <a:fillRect/>
          </a:stretch>
        </p:blipFill>
        <p:spPr>
          <a:xfrm>
            <a:off x="11449050" y="106157"/>
            <a:ext cx="529590" cy="84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1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esia">
  <a:themeElements>
    <a:clrScheme name="Arde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Arde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>
    <a:lnDef>
      <a:spPr>
        <a:ln w="222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2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3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4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5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6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7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36bf2a-8f2d-49c9-ad2e-e8da9fc6781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5E2322FADA3F94E83EF14CE8096F73C" ma:contentTypeVersion="10" ma:contentTypeDescription="Creare un nuovo documento." ma:contentTypeScope="" ma:versionID="c9d7e04b4adb2ed4f1d67b68b9df4635">
  <xsd:schema xmlns:xsd="http://www.w3.org/2001/XMLSchema" xmlns:xs="http://www.w3.org/2001/XMLSchema" xmlns:p="http://schemas.microsoft.com/office/2006/metadata/properties" xmlns:ns2="ff36bf2a-8f2d-49c9-ad2e-e8da9fc67811" targetNamespace="http://schemas.microsoft.com/office/2006/metadata/properties" ma:root="true" ma:fieldsID="265f6b67fe28261ac0056f4b26708d85" ns2:_="">
    <xsd:import namespace="ff36bf2a-8f2d-49c9-ad2e-e8da9fc678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36bf2a-8f2d-49c9-ad2e-e8da9fc678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4468606d-3e0e-4e7b-a815-ae4d792ab8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AC14F3-0A5B-4E84-8C63-066998AE76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20AF3C-5965-4A99-9452-AB887372764F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f36bf2a-8f2d-49c9-ad2e-e8da9fc6781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F05EA87-5696-4B17-84D4-8842C31347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36bf2a-8f2d-49c9-ad2e-e8da9fc678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722</Words>
  <Application>Microsoft Office PowerPoint</Application>
  <PresentationFormat>Widescreen</PresentationFormat>
  <Paragraphs>65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Aptos</vt:lpstr>
      <vt:lpstr>Arial</vt:lpstr>
      <vt:lpstr>Calibri</vt:lpstr>
      <vt:lpstr>Roboto</vt:lpstr>
      <vt:lpstr>Roboto Condensed</vt:lpstr>
      <vt:lpstr>Wingdings</vt:lpstr>
      <vt:lpstr>Wingdings 2</vt:lpstr>
      <vt:lpstr>Ardesia</vt:lpstr>
      <vt:lpstr>Presentazione standard di PowerPoint</vt:lpstr>
      <vt:lpstr> Requisiti per la candidatura agli alloggi ERS da possedere al momento della domanda e dell’assegnazione dell’alloggio</vt:lpstr>
      <vt:lpstr> Contenuti e modalità per la candidatura</vt:lpstr>
      <vt:lpstr> Modalità di assegnazione degli alloggi ERS</vt:lpstr>
      <vt:lpstr>Condizioni di assegnazione dell’alloggio ERS</vt:lpstr>
      <vt:lpstr> Caratteristiche del contratto di locazione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 HoCasa</dc:title>
  <dc:creator>Marcello Capucci</dc:creator>
  <cp:lastModifiedBy>Magri Irene</cp:lastModifiedBy>
  <cp:revision>43</cp:revision>
  <cp:lastPrinted>2025-08-26T08:38:55Z</cp:lastPrinted>
  <dcterms:created xsi:type="dcterms:W3CDTF">2020-04-05T14:46:06Z</dcterms:created>
  <dcterms:modified xsi:type="dcterms:W3CDTF">2026-02-03T13:23:41Z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0x010100F5E2322FADA3F94E83EF14CE8096F73C</vt:lpwstr>
  </property>
  <property fmtid="{D5CDD505-2E9C-101B-9397-08002B2CF9AE}" pid="3" name="MediaServiceImageTags">
    <vt:lpwstr/>
  </property>
  <property fmtid="{D5CDD505-2E9C-101B-9397-08002B2CF9AE}" pid="5" name="_NewReviewCycle">
    <vt:lpwstr/>
  </property>
  <property fmtid="{D5CDD505-2E9C-101B-9397-08002B2CF9AE}" pid="9" name="xd_ProgID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xd_Signature">
    <vt:bool>false</vt:bool>
  </property>
  <property fmtid="{D5CDD505-2E9C-101B-9397-08002B2CF9AE}" pid="15" name="SharedWithUsers">
    <vt:lpwstr>6;#Isola Marcella;#12;#Capucci Marcello;#34;#Angelelli Giulia;#11;#Fabbri Milva;#10;#Magri Irene</vt:lpwstr>
  </property>
</Properties>
</file>